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0"/>
  </p:notesMasterIdLst>
  <p:handoutMasterIdLst>
    <p:handoutMasterId r:id="rId31"/>
  </p:handoutMasterIdLst>
  <p:sldIdLst>
    <p:sldId id="341" r:id="rId4"/>
    <p:sldId id="350" r:id="rId5"/>
    <p:sldId id="351" r:id="rId6"/>
    <p:sldId id="352" r:id="rId7"/>
    <p:sldId id="353" r:id="rId8"/>
    <p:sldId id="355" r:id="rId9"/>
    <p:sldId id="354" r:id="rId10"/>
    <p:sldId id="356" r:id="rId11"/>
    <p:sldId id="357" r:id="rId12"/>
    <p:sldId id="358" r:id="rId13"/>
    <p:sldId id="369" r:id="rId14"/>
    <p:sldId id="299" r:id="rId15"/>
    <p:sldId id="374" r:id="rId16"/>
    <p:sldId id="370" r:id="rId17"/>
    <p:sldId id="372" r:id="rId18"/>
    <p:sldId id="373" r:id="rId19"/>
    <p:sldId id="368" r:id="rId20"/>
    <p:sldId id="375" r:id="rId21"/>
    <p:sldId id="376" r:id="rId22"/>
    <p:sldId id="364" r:id="rId23"/>
    <p:sldId id="365" r:id="rId24"/>
    <p:sldId id="366" r:id="rId25"/>
    <p:sldId id="362" r:id="rId26"/>
    <p:sldId id="359" r:id="rId27"/>
    <p:sldId id="349" r:id="rId28"/>
    <p:sldId id="3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977" autoAdjust="0"/>
  </p:normalViewPr>
  <p:slideViewPr>
    <p:cSldViewPr snapToGrid="0" showGuides="1">
      <p:cViewPr varScale="1">
        <p:scale>
          <a:sx n="67" d="100"/>
          <a:sy n="67" d="100"/>
        </p:scale>
        <p:origin x="858" y="6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46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CFC98A-F73F-43A6-A0DE-15634D0D40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9D782-DDC4-49A2-96DF-83EAF109DA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FD903-2984-4993-9942-437ED078C722}" type="datetimeFigureOut">
              <a:rPr lang="th-TH" smtClean="0"/>
              <a:t>21/04/64</a:t>
            </a:fld>
            <a:endParaRPr lang="th-T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B0419-EEB5-41CB-9228-E878D3546F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3FCA7-F5AF-43C0-8D37-99B1B8C215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B92F8-9E9B-4ED9-9968-0DAD426561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6806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FD8E9-18A1-4B6A-98E9-08AD8F796BFD}" type="datetimeFigureOut">
              <a:rPr lang="th-TH" smtClean="0"/>
              <a:t>21/04/64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EDCA1-2BA4-4F36-8FD8-E7D55713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033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6fef3fb7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b6fef3fb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EDCA1-2BA4-4F36-8FD8-E7D557132D17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952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C343531-C33C-4C25-92D2-37F38D8E14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EB247-24FE-43DB-876D-46FBE118966B}"/>
              </a:ext>
            </a:extLst>
          </p:cNvPr>
          <p:cNvSpPr/>
          <p:nvPr userDrawn="1"/>
        </p:nvSpPr>
        <p:spPr>
          <a:xfrm>
            <a:off x="2622935" y="2468896"/>
            <a:ext cx="1728000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C683DC15-5527-4F50-A643-AF008C41805E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6219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A10AE7-835F-4269-A407-A66B752CE321}"/>
              </a:ext>
            </a:extLst>
          </p:cNvPr>
          <p:cNvSpPr/>
          <p:nvPr userDrawn="1"/>
        </p:nvSpPr>
        <p:spPr>
          <a:xfrm>
            <a:off x="6091723" y="2468896"/>
            <a:ext cx="1728000" cy="22082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EF1627A-720E-4173-B3EC-9C778F349AB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2544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DA0D7-2EC3-4A44-971B-0235F439E141}"/>
              </a:ext>
            </a:extLst>
          </p:cNvPr>
          <p:cNvSpPr/>
          <p:nvPr userDrawn="1"/>
        </p:nvSpPr>
        <p:spPr>
          <a:xfrm>
            <a:off x="9542072" y="2468896"/>
            <a:ext cx="1728000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26ACF5D-48A0-483A-A38C-84E44D9CE0A6}"/>
              </a:ext>
            </a:extLst>
          </p:cNvPr>
          <p:cNvSpPr/>
          <p:nvPr userDrawn="1"/>
        </p:nvSpPr>
        <p:spPr>
          <a:xfrm>
            <a:off x="6480216" y="5071159"/>
            <a:ext cx="5138665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0F3B76-9F74-4AA8-8C18-53BFCCD83147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7536121-7CEF-462B-9CC7-8672D3864A47}"/>
              </a:ext>
            </a:extLst>
          </p:cNvPr>
          <p:cNvGrpSpPr/>
          <p:nvPr userDrawn="1"/>
        </p:nvGrpSpPr>
        <p:grpSpPr>
          <a:xfrm>
            <a:off x="6682498" y="1419025"/>
            <a:ext cx="4936383" cy="3882549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7EDCB51-C79E-4483-AC7F-FE9911E3B3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0DC3899-00AC-47C9-8613-7688FF6D63A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912EDE-6A0C-4642-9219-92E0E2914E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7F46C71-5497-4A60-878F-1AC60EF1BAA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3E439D-4FB0-4BD5-8A4E-CDD0328177F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D3132E-772B-4565-A449-26068953B1C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F72F6A-56E6-4DA5-93D5-55A599782A7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D9FDB8-0DB9-4552-8659-770E37A2725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8073D-ED33-4D9D-9F2F-CE07362780D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887874" y="1660298"/>
            <a:ext cx="4540883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AD9A432-9135-4790-905D-CD48EAD64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3E471-D703-4C2B-8B8D-60C0F7BF5E9A}"/>
              </a:ext>
            </a:extLst>
          </p:cNvPr>
          <p:cNvSpPr/>
          <p:nvPr userDrawn="1"/>
        </p:nvSpPr>
        <p:spPr>
          <a:xfrm>
            <a:off x="3066222" y="3939481"/>
            <a:ext cx="4464000" cy="21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039EAB-B78B-4912-A49E-7799571567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145771" y="3930935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16646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2" y="0"/>
                </a:lnTo>
                <a:cubicBezTo>
                  <a:pt x="3481477" y="140809"/>
                  <a:pt x="3483811" y="417419"/>
                  <a:pt x="3484116" y="558228"/>
                </a:cubicBezTo>
                <a:cubicBezTo>
                  <a:pt x="3241294" y="690823"/>
                  <a:pt x="3392809" y="595682"/>
                  <a:pt x="3209623" y="702026"/>
                </a:cubicBezTo>
                <a:cubicBezTo>
                  <a:pt x="3342466" y="770912"/>
                  <a:pt x="3354142" y="760160"/>
                  <a:pt x="3476995" y="833132"/>
                </a:cubicBezTo>
                <a:cubicBezTo>
                  <a:pt x="3478430" y="947552"/>
                  <a:pt x="3480239" y="853239"/>
                  <a:pt x="3474149" y="1385171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13D15-D52A-4DCC-8836-549E9FB4AFE2}"/>
              </a:ext>
            </a:extLst>
          </p:cNvPr>
          <p:cNvSpPr/>
          <p:nvPr userDrawn="1"/>
        </p:nvSpPr>
        <p:spPr>
          <a:xfrm>
            <a:off x="3066222" y="1815149"/>
            <a:ext cx="4464000" cy="21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B84B1C0-D9EE-424F-B817-6591D75D2A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7145771" y="1815149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396890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67126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8811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0850"/>
              <a:gd name="connsiteX1" fmla="*/ 3481173 w 3484116"/>
              <a:gd name="connsiteY1" fmla="*/ 0 h 1390850"/>
              <a:gd name="connsiteX2" fmla="*/ 3484116 w 3484116"/>
              <a:gd name="connsiteY2" fmla="*/ 558228 h 1390850"/>
              <a:gd name="connsiteX3" fmla="*/ 3223669 w 3484116"/>
              <a:gd name="connsiteY3" fmla="*/ 690668 h 1390850"/>
              <a:gd name="connsiteX4" fmla="*/ 3476995 w 3484116"/>
              <a:gd name="connsiteY4" fmla="*/ 838811 h 1390850"/>
              <a:gd name="connsiteX5" fmla="*/ 3481172 w 3484116"/>
              <a:gd name="connsiteY5" fmla="*/ 1390850 h 1390850"/>
              <a:gd name="connsiteX6" fmla="*/ 0 w 3484116"/>
              <a:gd name="connsiteY6" fmla="*/ 1385171 h 1390850"/>
              <a:gd name="connsiteX7" fmla="*/ 0 w 3484116"/>
              <a:gd name="connsiteY7" fmla="*/ 0 h 1390850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23669 w 3484116"/>
              <a:gd name="connsiteY3" fmla="*/ 690668 h 1385171"/>
              <a:gd name="connsiteX4" fmla="*/ 3476995 w 3484116"/>
              <a:gd name="connsiteY4" fmla="*/ 838811 h 1385171"/>
              <a:gd name="connsiteX5" fmla="*/ 3481172 w 3484116"/>
              <a:gd name="connsiteY5" fmla="*/ 1385170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3" y="0"/>
                </a:lnTo>
                <a:cubicBezTo>
                  <a:pt x="3481478" y="140809"/>
                  <a:pt x="3483811" y="417419"/>
                  <a:pt x="3484116" y="558228"/>
                </a:cubicBezTo>
                <a:cubicBezTo>
                  <a:pt x="3241294" y="690823"/>
                  <a:pt x="3463042" y="555927"/>
                  <a:pt x="3223669" y="690668"/>
                </a:cubicBezTo>
                <a:cubicBezTo>
                  <a:pt x="3461864" y="833385"/>
                  <a:pt x="3241765" y="697687"/>
                  <a:pt x="3476995" y="838811"/>
                </a:cubicBezTo>
                <a:cubicBezTo>
                  <a:pt x="3478430" y="953231"/>
                  <a:pt x="3487262" y="853238"/>
                  <a:pt x="3481172" y="1385170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3B49957-DF32-4E4B-9822-B38CE45860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6AFC8E2B-3DB4-4AF6-953A-C33362BE5CC9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7A4DDBEC-A6AA-4FAE-939C-E51F0753BB3C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F405B79D-D36E-42E0-B1E4-02A7AD9C7BE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D4EBD95C-281A-45E3-A0A3-4157F1194F9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id="{36DEDE59-F2FA-467D-8AB9-83B595D753E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id="{F591F9C8-76E3-4024-AFE8-335C2C7EB214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0EABF78-93EB-4570-BB19-5F5295FD48F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B89BB1-85FB-4C6F-A2B2-3F30C3A5B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3177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32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12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9660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54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3" r:id="rId3"/>
    <p:sldLayoutId id="2147483694" r:id="rId4"/>
    <p:sldLayoutId id="2147483695" r:id="rId5"/>
    <p:sldLayoutId id="214748369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  <p:sldLayoutId id="2147483689" r:id="rId13"/>
    <p:sldLayoutId id="2147483687" r:id="rId14"/>
    <p:sldLayoutId id="2147483688" r:id="rId15"/>
    <p:sldLayoutId id="2147483671" r:id="rId16"/>
    <p:sldLayoutId id="2147483672" r:id="rId17"/>
    <p:sldLayoutId id="2147483697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9E4ECB2-1E36-455E-BFF4-80D8FB60F4BE}"/>
              </a:ext>
            </a:extLst>
          </p:cNvPr>
          <p:cNvGrpSpPr/>
          <p:nvPr/>
        </p:nvGrpSpPr>
        <p:grpSpPr>
          <a:xfrm>
            <a:off x="9423207" y="3983156"/>
            <a:ext cx="2119814" cy="1895900"/>
            <a:chOff x="9423207" y="3983156"/>
            <a:chExt cx="2119814" cy="18959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93F13B-6746-4E10-A271-65682EC68F1E}"/>
                </a:ext>
              </a:extLst>
            </p:cNvPr>
            <p:cNvSpPr>
              <a:spLocks/>
            </p:cNvSpPr>
            <p:nvPr/>
          </p:nvSpPr>
          <p:spPr>
            <a:xfrm rot="18902941">
              <a:off x="9423207" y="4277920"/>
              <a:ext cx="2119814" cy="1396196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E0601C-0663-4A3A-8464-CD901D5E5989}"/>
                </a:ext>
              </a:extLst>
            </p:cNvPr>
            <p:cNvSpPr/>
            <p:nvPr/>
          </p:nvSpPr>
          <p:spPr>
            <a:xfrm rot="18902941">
              <a:off x="9431062" y="4290263"/>
              <a:ext cx="2101836" cy="1370763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C31E67-764B-4479-9864-D4CE85FD0741}"/>
                </a:ext>
              </a:extLst>
            </p:cNvPr>
            <p:cNvSpPr/>
            <p:nvPr/>
          </p:nvSpPr>
          <p:spPr>
            <a:xfrm rot="18902941">
              <a:off x="9510609" y="4379560"/>
              <a:ext cx="1919067" cy="1172764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171632B6-764F-4206-B811-E92984842481}"/>
                </a:ext>
              </a:extLst>
            </p:cNvPr>
            <p:cNvSpPr>
              <a:spLocks/>
            </p:cNvSpPr>
            <p:nvPr/>
          </p:nvSpPr>
          <p:spPr bwMode="auto">
            <a:xfrm rot="18902941">
              <a:off x="9922753" y="4999678"/>
              <a:ext cx="239076" cy="879378"/>
            </a:xfrm>
            <a:custGeom>
              <a:avLst/>
              <a:gdLst>
                <a:gd name="T0" fmla="*/ 564 w 862"/>
                <a:gd name="T1" fmla="*/ 78 h 2998"/>
                <a:gd name="T2" fmla="*/ 579 w 862"/>
                <a:gd name="T3" fmla="*/ 156 h 2998"/>
                <a:gd name="T4" fmla="*/ 570 w 862"/>
                <a:gd name="T5" fmla="*/ 282 h 2998"/>
                <a:gd name="T6" fmla="*/ 531 w 862"/>
                <a:gd name="T7" fmla="*/ 420 h 2998"/>
                <a:gd name="T8" fmla="*/ 675 w 862"/>
                <a:gd name="T9" fmla="*/ 489 h 2998"/>
                <a:gd name="T10" fmla="*/ 819 w 862"/>
                <a:gd name="T11" fmla="*/ 589 h 2998"/>
                <a:gd name="T12" fmla="*/ 851 w 862"/>
                <a:gd name="T13" fmla="*/ 876 h 2998"/>
                <a:gd name="T14" fmla="*/ 846 w 862"/>
                <a:gd name="T15" fmla="*/ 1427 h 2998"/>
                <a:gd name="T16" fmla="*/ 817 w 862"/>
                <a:gd name="T17" fmla="*/ 1724 h 2998"/>
                <a:gd name="T18" fmla="*/ 739 w 862"/>
                <a:gd name="T19" fmla="*/ 1745 h 2998"/>
                <a:gd name="T20" fmla="*/ 753 w 862"/>
                <a:gd name="T21" fmla="*/ 1714 h 2998"/>
                <a:gd name="T22" fmla="*/ 750 w 862"/>
                <a:gd name="T23" fmla="*/ 1698 h 2998"/>
                <a:gd name="T24" fmla="*/ 790 w 862"/>
                <a:gd name="T25" fmla="*/ 1658 h 2998"/>
                <a:gd name="T26" fmla="*/ 788 w 862"/>
                <a:gd name="T27" fmla="*/ 1607 h 2998"/>
                <a:gd name="T28" fmla="*/ 742 w 862"/>
                <a:gd name="T29" fmla="*/ 1660 h 2998"/>
                <a:gd name="T30" fmla="*/ 751 w 862"/>
                <a:gd name="T31" fmla="*/ 1380 h 2998"/>
                <a:gd name="T32" fmla="*/ 702 w 862"/>
                <a:gd name="T33" fmla="*/ 1000 h 2998"/>
                <a:gd name="T34" fmla="*/ 684 w 862"/>
                <a:gd name="T35" fmla="*/ 831 h 2998"/>
                <a:gd name="T36" fmla="*/ 642 w 862"/>
                <a:gd name="T37" fmla="*/ 1014 h 2998"/>
                <a:gd name="T38" fmla="*/ 730 w 862"/>
                <a:gd name="T39" fmla="*/ 1656 h 2998"/>
                <a:gd name="T40" fmla="*/ 708 w 862"/>
                <a:gd name="T41" fmla="*/ 1924 h 2998"/>
                <a:gd name="T42" fmla="*/ 753 w 862"/>
                <a:gd name="T43" fmla="*/ 2256 h 2998"/>
                <a:gd name="T44" fmla="*/ 671 w 862"/>
                <a:gd name="T45" fmla="*/ 2687 h 2998"/>
                <a:gd name="T46" fmla="*/ 722 w 862"/>
                <a:gd name="T47" fmla="*/ 2894 h 2998"/>
                <a:gd name="T48" fmla="*/ 568 w 862"/>
                <a:gd name="T49" fmla="*/ 2989 h 2998"/>
                <a:gd name="T50" fmla="*/ 551 w 862"/>
                <a:gd name="T51" fmla="*/ 2773 h 2998"/>
                <a:gd name="T52" fmla="*/ 570 w 862"/>
                <a:gd name="T53" fmla="*/ 2627 h 2998"/>
                <a:gd name="T54" fmla="*/ 539 w 862"/>
                <a:gd name="T55" fmla="*/ 2349 h 2998"/>
                <a:gd name="T56" fmla="*/ 515 w 862"/>
                <a:gd name="T57" fmla="*/ 1994 h 2998"/>
                <a:gd name="T58" fmla="*/ 422 w 862"/>
                <a:gd name="T59" fmla="*/ 1576 h 2998"/>
                <a:gd name="T60" fmla="*/ 386 w 862"/>
                <a:gd name="T61" fmla="*/ 1833 h 2998"/>
                <a:gd name="T62" fmla="*/ 319 w 862"/>
                <a:gd name="T63" fmla="*/ 2120 h 2998"/>
                <a:gd name="T64" fmla="*/ 311 w 862"/>
                <a:gd name="T65" fmla="*/ 2525 h 2998"/>
                <a:gd name="T66" fmla="*/ 339 w 862"/>
                <a:gd name="T67" fmla="*/ 2773 h 2998"/>
                <a:gd name="T68" fmla="*/ 331 w 862"/>
                <a:gd name="T69" fmla="*/ 2984 h 2998"/>
                <a:gd name="T70" fmla="*/ 210 w 862"/>
                <a:gd name="T71" fmla="*/ 2989 h 2998"/>
                <a:gd name="T72" fmla="*/ 195 w 862"/>
                <a:gd name="T73" fmla="*/ 2838 h 2998"/>
                <a:gd name="T74" fmla="*/ 191 w 862"/>
                <a:gd name="T75" fmla="*/ 2504 h 2998"/>
                <a:gd name="T76" fmla="*/ 130 w 862"/>
                <a:gd name="T77" fmla="*/ 2254 h 2998"/>
                <a:gd name="T78" fmla="*/ 171 w 862"/>
                <a:gd name="T79" fmla="*/ 1971 h 2998"/>
                <a:gd name="T80" fmla="*/ 148 w 862"/>
                <a:gd name="T81" fmla="*/ 1718 h 2998"/>
                <a:gd name="T82" fmla="*/ 204 w 862"/>
                <a:gd name="T83" fmla="*/ 1189 h 2998"/>
                <a:gd name="T84" fmla="*/ 195 w 862"/>
                <a:gd name="T85" fmla="*/ 809 h 2998"/>
                <a:gd name="T86" fmla="*/ 168 w 862"/>
                <a:gd name="T87" fmla="*/ 962 h 2998"/>
                <a:gd name="T88" fmla="*/ 144 w 862"/>
                <a:gd name="T89" fmla="*/ 1229 h 2998"/>
                <a:gd name="T90" fmla="*/ 110 w 862"/>
                <a:gd name="T91" fmla="*/ 1402 h 2998"/>
                <a:gd name="T92" fmla="*/ 122 w 862"/>
                <a:gd name="T93" fmla="*/ 1656 h 2998"/>
                <a:gd name="T94" fmla="*/ 82 w 862"/>
                <a:gd name="T95" fmla="*/ 1656 h 2998"/>
                <a:gd name="T96" fmla="*/ 110 w 862"/>
                <a:gd name="T97" fmla="*/ 1704 h 2998"/>
                <a:gd name="T98" fmla="*/ 124 w 862"/>
                <a:gd name="T99" fmla="*/ 1729 h 2998"/>
                <a:gd name="T100" fmla="*/ 95 w 862"/>
                <a:gd name="T101" fmla="*/ 1751 h 2998"/>
                <a:gd name="T102" fmla="*/ 2 w 862"/>
                <a:gd name="T103" fmla="*/ 1640 h 2998"/>
                <a:gd name="T104" fmla="*/ 2 w 862"/>
                <a:gd name="T105" fmla="*/ 1140 h 2998"/>
                <a:gd name="T106" fmla="*/ 11 w 862"/>
                <a:gd name="T107" fmla="*/ 933 h 2998"/>
                <a:gd name="T108" fmla="*/ 22 w 862"/>
                <a:gd name="T109" fmla="*/ 693 h 2998"/>
                <a:gd name="T110" fmla="*/ 99 w 862"/>
                <a:gd name="T111" fmla="*/ 524 h 2998"/>
                <a:gd name="T112" fmla="*/ 288 w 862"/>
                <a:gd name="T113" fmla="*/ 453 h 2998"/>
                <a:gd name="T114" fmla="*/ 339 w 862"/>
                <a:gd name="T115" fmla="*/ 311 h 2998"/>
                <a:gd name="T116" fmla="*/ 299 w 862"/>
                <a:gd name="T117" fmla="*/ 224 h 2998"/>
                <a:gd name="T118" fmla="*/ 313 w 862"/>
                <a:gd name="T119" fmla="*/ 104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2" h="2998">
                  <a:moveTo>
                    <a:pt x="439" y="0"/>
                  </a:moveTo>
                  <a:lnTo>
                    <a:pt x="522" y="27"/>
                  </a:lnTo>
                  <a:lnTo>
                    <a:pt x="551" y="73"/>
                  </a:lnTo>
                  <a:lnTo>
                    <a:pt x="555" y="76"/>
                  </a:lnTo>
                  <a:lnTo>
                    <a:pt x="560" y="78"/>
                  </a:lnTo>
                  <a:lnTo>
                    <a:pt x="564" y="78"/>
                  </a:lnTo>
                  <a:lnTo>
                    <a:pt x="568" y="80"/>
                  </a:lnTo>
                  <a:lnTo>
                    <a:pt x="570" y="80"/>
                  </a:lnTo>
                  <a:lnTo>
                    <a:pt x="573" y="84"/>
                  </a:lnTo>
                  <a:lnTo>
                    <a:pt x="575" y="87"/>
                  </a:lnTo>
                  <a:lnTo>
                    <a:pt x="579" y="93"/>
                  </a:lnTo>
                  <a:lnTo>
                    <a:pt x="579" y="156"/>
                  </a:lnTo>
                  <a:lnTo>
                    <a:pt x="580" y="180"/>
                  </a:lnTo>
                  <a:lnTo>
                    <a:pt x="584" y="202"/>
                  </a:lnTo>
                  <a:lnTo>
                    <a:pt x="588" y="222"/>
                  </a:lnTo>
                  <a:lnTo>
                    <a:pt x="588" y="240"/>
                  </a:lnTo>
                  <a:lnTo>
                    <a:pt x="580" y="262"/>
                  </a:lnTo>
                  <a:lnTo>
                    <a:pt x="570" y="282"/>
                  </a:lnTo>
                  <a:lnTo>
                    <a:pt x="557" y="302"/>
                  </a:lnTo>
                  <a:lnTo>
                    <a:pt x="544" y="324"/>
                  </a:lnTo>
                  <a:lnTo>
                    <a:pt x="533" y="344"/>
                  </a:lnTo>
                  <a:lnTo>
                    <a:pt x="526" y="367"/>
                  </a:lnTo>
                  <a:lnTo>
                    <a:pt x="524" y="393"/>
                  </a:lnTo>
                  <a:lnTo>
                    <a:pt x="531" y="420"/>
                  </a:lnTo>
                  <a:lnTo>
                    <a:pt x="544" y="438"/>
                  </a:lnTo>
                  <a:lnTo>
                    <a:pt x="562" y="453"/>
                  </a:lnTo>
                  <a:lnTo>
                    <a:pt x="586" y="464"/>
                  </a:lnTo>
                  <a:lnTo>
                    <a:pt x="613" y="473"/>
                  </a:lnTo>
                  <a:lnTo>
                    <a:pt x="644" y="482"/>
                  </a:lnTo>
                  <a:lnTo>
                    <a:pt x="675" y="489"/>
                  </a:lnTo>
                  <a:lnTo>
                    <a:pt x="706" y="498"/>
                  </a:lnTo>
                  <a:lnTo>
                    <a:pt x="737" y="507"/>
                  </a:lnTo>
                  <a:lnTo>
                    <a:pt x="762" y="520"/>
                  </a:lnTo>
                  <a:lnTo>
                    <a:pt x="786" y="536"/>
                  </a:lnTo>
                  <a:lnTo>
                    <a:pt x="802" y="556"/>
                  </a:lnTo>
                  <a:lnTo>
                    <a:pt x="819" y="589"/>
                  </a:lnTo>
                  <a:lnTo>
                    <a:pt x="831" y="629"/>
                  </a:lnTo>
                  <a:lnTo>
                    <a:pt x="840" y="674"/>
                  </a:lnTo>
                  <a:lnTo>
                    <a:pt x="846" y="722"/>
                  </a:lnTo>
                  <a:lnTo>
                    <a:pt x="850" y="774"/>
                  </a:lnTo>
                  <a:lnTo>
                    <a:pt x="851" y="825"/>
                  </a:lnTo>
                  <a:lnTo>
                    <a:pt x="851" y="876"/>
                  </a:lnTo>
                  <a:lnTo>
                    <a:pt x="851" y="925"/>
                  </a:lnTo>
                  <a:lnTo>
                    <a:pt x="851" y="973"/>
                  </a:lnTo>
                  <a:lnTo>
                    <a:pt x="862" y="1127"/>
                  </a:lnTo>
                  <a:lnTo>
                    <a:pt x="850" y="1227"/>
                  </a:lnTo>
                  <a:lnTo>
                    <a:pt x="844" y="1329"/>
                  </a:lnTo>
                  <a:lnTo>
                    <a:pt x="846" y="1427"/>
                  </a:lnTo>
                  <a:lnTo>
                    <a:pt x="853" y="1524"/>
                  </a:lnTo>
                  <a:lnTo>
                    <a:pt x="862" y="1616"/>
                  </a:lnTo>
                  <a:lnTo>
                    <a:pt x="862" y="1649"/>
                  </a:lnTo>
                  <a:lnTo>
                    <a:pt x="853" y="1676"/>
                  </a:lnTo>
                  <a:lnTo>
                    <a:pt x="839" y="1702"/>
                  </a:lnTo>
                  <a:lnTo>
                    <a:pt x="817" y="1724"/>
                  </a:lnTo>
                  <a:lnTo>
                    <a:pt x="793" y="1742"/>
                  </a:lnTo>
                  <a:lnTo>
                    <a:pt x="768" y="1754"/>
                  </a:lnTo>
                  <a:lnTo>
                    <a:pt x="742" y="1764"/>
                  </a:lnTo>
                  <a:lnTo>
                    <a:pt x="742" y="1756"/>
                  </a:lnTo>
                  <a:lnTo>
                    <a:pt x="740" y="1751"/>
                  </a:lnTo>
                  <a:lnTo>
                    <a:pt x="739" y="1745"/>
                  </a:lnTo>
                  <a:lnTo>
                    <a:pt x="739" y="1742"/>
                  </a:lnTo>
                  <a:lnTo>
                    <a:pt x="739" y="1736"/>
                  </a:lnTo>
                  <a:lnTo>
                    <a:pt x="739" y="1729"/>
                  </a:lnTo>
                  <a:lnTo>
                    <a:pt x="744" y="1724"/>
                  </a:lnTo>
                  <a:lnTo>
                    <a:pt x="750" y="1720"/>
                  </a:lnTo>
                  <a:lnTo>
                    <a:pt x="753" y="1714"/>
                  </a:lnTo>
                  <a:lnTo>
                    <a:pt x="757" y="1707"/>
                  </a:lnTo>
                  <a:lnTo>
                    <a:pt x="759" y="1700"/>
                  </a:lnTo>
                  <a:lnTo>
                    <a:pt x="755" y="1698"/>
                  </a:lnTo>
                  <a:lnTo>
                    <a:pt x="751" y="1698"/>
                  </a:lnTo>
                  <a:lnTo>
                    <a:pt x="750" y="1698"/>
                  </a:lnTo>
                  <a:lnTo>
                    <a:pt x="750" y="1698"/>
                  </a:lnTo>
                  <a:lnTo>
                    <a:pt x="750" y="1696"/>
                  </a:lnTo>
                  <a:lnTo>
                    <a:pt x="750" y="1694"/>
                  </a:lnTo>
                  <a:lnTo>
                    <a:pt x="748" y="1693"/>
                  </a:lnTo>
                  <a:lnTo>
                    <a:pt x="748" y="1687"/>
                  </a:lnTo>
                  <a:lnTo>
                    <a:pt x="770" y="1674"/>
                  </a:lnTo>
                  <a:lnTo>
                    <a:pt x="790" y="1658"/>
                  </a:lnTo>
                  <a:lnTo>
                    <a:pt x="808" y="1640"/>
                  </a:lnTo>
                  <a:lnTo>
                    <a:pt x="806" y="1631"/>
                  </a:lnTo>
                  <a:lnTo>
                    <a:pt x="804" y="1624"/>
                  </a:lnTo>
                  <a:lnTo>
                    <a:pt x="802" y="1618"/>
                  </a:lnTo>
                  <a:lnTo>
                    <a:pt x="799" y="1613"/>
                  </a:lnTo>
                  <a:lnTo>
                    <a:pt x="788" y="1607"/>
                  </a:lnTo>
                  <a:lnTo>
                    <a:pt x="779" y="1613"/>
                  </a:lnTo>
                  <a:lnTo>
                    <a:pt x="775" y="1625"/>
                  </a:lnTo>
                  <a:lnTo>
                    <a:pt x="771" y="1638"/>
                  </a:lnTo>
                  <a:lnTo>
                    <a:pt x="766" y="1647"/>
                  </a:lnTo>
                  <a:lnTo>
                    <a:pt x="757" y="1656"/>
                  </a:lnTo>
                  <a:lnTo>
                    <a:pt x="742" y="1660"/>
                  </a:lnTo>
                  <a:lnTo>
                    <a:pt x="735" y="1547"/>
                  </a:lnTo>
                  <a:lnTo>
                    <a:pt x="768" y="1493"/>
                  </a:lnTo>
                  <a:lnTo>
                    <a:pt x="768" y="1469"/>
                  </a:lnTo>
                  <a:lnTo>
                    <a:pt x="766" y="1442"/>
                  </a:lnTo>
                  <a:lnTo>
                    <a:pt x="759" y="1413"/>
                  </a:lnTo>
                  <a:lnTo>
                    <a:pt x="751" y="1380"/>
                  </a:lnTo>
                  <a:lnTo>
                    <a:pt x="742" y="1349"/>
                  </a:lnTo>
                  <a:lnTo>
                    <a:pt x="733" y="1318"/>
                  </a:lnTo>
                  <a:lnTo>
                    <a:pt x="724" y="1291"/>
                  </a:lnTo>
                  <a:lnTo>
                    <a:pt x="719" y="1267"/>
                  </a:lnTo>
                  <a:lnTo>
                    <a:pt x="722" y="1056"/>
                  </a:lnTo>
                  <a:lnTo>
                    <a:pt x="702" y="1000"/>
                  </a:lnTo>
                  <a:lnTo>
                    <a:pt x="699" y="974"/>
                  </a:lnTo>
                  <a:lnTo>
                    <a:pt x="697" y="945"/>
                  </a:lnTo>
                  <a:lnTo>
                    <a:pt x="695" y="914"/>
                  </a:lnTo>
                  <a:lnTo>
                    <a:pt x="695" y="884"/>
                  </a:lnTo>
                  <a:lnTo>
                    <a:pt x="691" y="854"/>
                  </a:lnTo>
                  <a:lnTo>
                    <a:pt x="684" y="831"/>
                  </a:lnTo>
                  <a:lnTo>
                    <a:pt x="671" y="813"/>
                  </a:lnTo>
                  <a:lnTo>
                    <a:pt x="668" y="809"/>
                  </a:lnTo>
                  <a:lnTo>
                    <a:pt x="668" y="889"/>
                  </a:lnTo>
                  <a:lnTo>
                    <a:pt x="653" y="927"/>
                  </a:lnTo>
                  <a:lnTo>
                    <a:pt x="644" y="969"/>
                  </a:lnTo>
                  <a:lnTo>
                    <a:pt x="642" y="1014"/>
                  </a:lnTo>
                  <a:lnTo>
                    <a:pt x="642" y="1060"/>
                  </a:lnTo>
                  <a:lnTo>
                    <a:pt x="648" y="1105"/>
                  </a:lnTo>
                  <a:lnTo>
                    <a:pt x="655" y="1149"/>
                  </a:lnTo>
                  <a:lnTo>
                    <a:pt x="662" y="1187"/>
                  </a:lnTo>
                  <a:lnTo>
                    <a:pt x="728" y="1620"/>
                  </a:lnTo>
                  <a:lnTo>
                    <a:pt x="730" y="1656"/>
                  </a:lnTo>
                  <a:lnTo>
                    <a:pt x="728" y="1698"/>
                  </a:lnTo>
                  <a:lnTo>
                    <a:pt x="722" y="1744"/>
                  </a:lnTo>
                  <a:lnTo>
                    <a:pt x="717" y="1789"/>
                  </a:lnTo>
                  <a:lnTo>
                    <a:pt x="710" y="1836"/>
                  </a:lnTo>
                  <a:lnTo>
                    <a:pt x="708" y="1882"/>
                  </a:lnTo>
                  <a:lnTo>
                    <a:pt x="708" y="1924"/>
                  </a:lnTo>
                  <a:lnTo>
                    <a:pt x="713" y="1974"/>
                  </a:lnTo>
                  <a:lnTo>
                    <a:pt x="722" y="2027"/>
                  </a:lnTo>
                  <a:lnTo>
                    <a:pt x="733" y="2082"/>
                  </a:lnTo>
                  <a:lnTo>
                    <a:pt x="744" y="2140"/>
                  </a:lnTo>
                  <a:lnTo>
                    <a:pt x="751" y="2198"/>
                  </a:lnTo>
                  <a:lnTo>
                    <a:pt x="753" y="2256"/>
                  </a:lnTo>
                  <a:lnTo>
                    <a:pt x="748" y="2313"/>
                  </a:lnTo>
                  <a:lnTo>
                    <a:pt x="731" y="2387"/>
                  </a:lnTo>
                  <a:lnTo>
                    <a:pt x="715" y="2458"/>
                  </a:lnTo>
                  <a:lnTo>
                    <a:pt x="699" y="2531"/>
                  </a:lnTo>
                  <a:lnTo>
                    <a:pt x="684" y="2607"/>
                  </a:lnTo>
                  <a:lnTo>
                    <a:pt x="671" y="2687"/>
                  </a:lnTo>
                  <a:lnTo>
                    <a:pt x="670" y="2727"/>
                  </a:lnTo>
                  <a:lnTo>
                    <a:pt x="675" y="2762"/>
                  </a:lnTo>
                  <a:lnTo>
                    <a:pt x="684" y="2796"/>
                  </a:lnTo>
                  <a:lnTo>
                    <a:pt x="697" y="2829"/>
                  </a:lnTo>
                  <a:lnTo>
                    <a:pt x="710" y="2862"/>
                  </a:lnTo>
                  <a:lnTo>
                    <a:pt x="722" y="2894"/>
                  </a:lnTo>
                  <a:lnTo>
                    <a:pt x="731" y="2927"/>
                  </a:lnTo>
                  <a:lnTo>
                    <a:pt x="735" y="2964"/>
                  </a:lnTo>
                  <a:lnTo>
                    <a:pt x="699" y="2980"/>
                  </a:lnTo>
                  <a:lnTo>
                    <a:pt x="659" y="2989"/>
                  </a:lnTo>
                  <a:lnTo>
                    <a:pt x="615" y="2991"/>
                  </a:lnTo>
                  <a:lnTo>
                    <a:pt x="568" y="2989"/>
                  </a:lnTo>
                  <a:lnTo>
                    <a:pt x="559" y="2962"/>
                  </a:lnTo>
                  <a:lnTo>
                    <a:pt x="551" y="2929"/>
                  </a:lnTo>
                  <a:lnTo>
                    <a:pt x="548" y="2894"/>
                  </a:lnTo>
                  <a:lnTo>
                    <a:pt x="551" y="2856"/>
                  </a:lnTo>
                  <a:lnTo>
                    <a:pt x="555" y="2784"/>
                  </a:lnTo>
                  <a:lnTo>
                    <a:pt x="551" y="2773"/>
                  </a:lnTo>
                  <a:lnTo>
                    <a:pt x="546" y="2760"/>
                  </a:lnTo>
                  <a:lnTo>
                    <a:pt x="542" y="2745"/>
                  </a:lnTo>
                  <a:lnTo>
                    <a:pt x="542" y="2727"/>
                  </a:lnTo>
                  <a:lnTo>
                    <a:pt x="551" y="2696"/>
                  </a:lnTo>
                  <a:lnTo>
                    <a:pt x="560" y="2664"/>
                  </a:lnTo>
                  <a:lnTo>
                    <a:pt x="570" y="2627"/>
                  </a:lnTo>
                  <a:lnTo>
                    <a:pt x="575" y="2589"/>
                  </a:lnTo>
                  <a:lnTo>
                    <a:pt x="577" y="2545"/>
                  </a:lnTo>
                  <a:lnTo>
                    <a:pt x="571" y="2500"/>
                  </a:lnTo>
                  <a:lnTo>
                    <a:pt x="560" y="2453"/>
                  </a:lnTo>
                  <a:lnTo>
                    <a:pt x="550" y="2402"/>
                  </a:lnTo>
                  <a:lnTo>
                    <a:pt x="539" y="2349"/>
                  </a:lnTo>
                  <a:lnTo>
                    <a:pt x="535" y="2294"/>
                  </a:lnTo>
                  <a:lnTo>
                    <a:pt x="539" y="2240"/>
                  </a:lnTo>
                  <a:lnTo>
                    <a:pt x="559" y="2116"/>
                  </a:lnTo>
                  <a:lnTo>
                    <a:pt x="548" y="2076"/>
                  </a:lnTo>
                  <a:lnTo>
                    <a:pt x="531" y="2036"/>
                  </a:lnTo>
                  <a:lnTo>
                    <a:pt x="515" y="1994"/>
                  </a:lnTo>
                  <a:lnTo>
                    <a:pt x="502" y="1953"/>
                  </a:lnTo>
                  <a:lnTo>
                    <a:pt x="491" y="1784"/>
                  </a:lnTo>
                  <a:lnTo>
                    <a:pt x="439" y="1540"/>
                  </a:lnTo>
                  <a:lnTo>
                    <a:pt x="431" y="1540"/>
                  </a:lnTo>
                  <a:lnTo>
                    <a:pt x="426" y="1556"/>
                  </a:lnTo>
                  <a:lnTo>
                    <a:pt x="422" y="1576"/>
                  </a:lnTo>
                  <a:lnTo>
                    <a:pt x="422" y="1600"/>
                  </a:lnTo>
                  <a:lnTo>
                    <a:pt x="406" y="1642"/>
                  </a:lnTo>
                  <a:lnTo>
                    <a:pt x="397" y="1685"/>
                  </a:lnTo>
                  <a:lnTo>
                    <a:pt x="391" y="1733"/>
                  </a:lnTo>
                  <a:lnTo>
                    <a:pt x="390" y="1782"/>
                  </a:lnTo>
                  <a:lnTo>
                    <a:pt x="386" y="1833"/>
                  </a:lnTo>
                  <a:lnTo>
                    <a:pt x="382" y="1885"/>
                  </a:lnTo>
                  <a:lnTo>
                    <a:pt x="375" y="1936"/>
                  </a:lnTo>
                  <a:lnTo>
                    <a:pt x="362" y="1985"/>
                  </a:lnTo>
                  <a:lnTo>
                    <a:pt x="346" y="2031"/>
                  </a:lnTo>
                  <a:lnTo>
                    <a:pt x="330" y="2076"/>
                  </a:lnTo>
                  <a:lnTo>
                    <a:pt x="319" y="2120"/>
                  </a:lnTo>
                  <a:lnTo>
                    <a:pt x="339" y="2209"/>
                  </a:lnTo>
                  <a:lnTo>
                    <a:pt x="339" y="2364"/>
                  </a:lnTo>
                  <a:lnTo>
                    <a:pt x="331" y="2400"/>
                  </a:lnTo>
                  <a:lnTo>
                    <a:pt x="322" y="2438"/>
                  </a:lnTo>
                  <a:lnTo>
                    <a:pt x="315" y="2482"/>
                  </a:lnTo>
                  <a:lnTo>
                    <a:pt x="311" y="2525"/>
                  </a:lnTo>
                  <a:lnTo>
                    <a:pt x="315" y="2569"/>
                  </a:lnTo>
                  <a:lnTo>
                    <a:pt x="319" y="2664"/>
                  </a:lnTo>
                  <a:lnTo>
                    <a:pt x="348" y="2727"/>
                  </a:lnTo>
                  <a:lnTo>
                    <a:pt x="348" y="2744"/>
                  </a:lnTo>
                  <a:lnTo>
                    <a:pt x="344" y="2758"/>
                  </a:lnTo>
                  <a:lnTo>
                    <a:pt x="339" y="2773"/>
                  </a:lnTo>
                  <a:lnTo>
                    <a:pt x="335" y="2784"/>
                  </a:lnTo>
                  <a:lnTo>
                    <a:pt x="331" y="2822"/>
                  </a:lnTo>
                  <a:lnTo>
                    <a:pt x="333" y="2862"/>
                  </a:lnTo>
                  <a:lnTo>
                    <a:pt x="335" y="2902"/>
                  </a:lnTo>
                  <a:lnTo>
                    <a:pt x="337" y="2944"/>
                  </a:lnTo>
                  <a:lnTo>
                    <a:pt x="331" y="2984"/>
                  </a:lnTo>
                  <a:lnTo>
                    <a:pt x="322" y="2984"/>
                  </a:lnTo>
                  <a:lnTo>
                    <a:pt x="304" y="2993"/>
                  </a:lnTo>
                  <a:lnTo>
                    <a:pt x="280" y="2998"/>
                  </a:lnTo>
                  <a:lnTo>
                    <a:pt x="257" y="2998"/>
                  </a:lnTo>
                  <a:lnTo>
                    <a:pt x="233" y="2996"/>
                  </a:lnTo>
                  <a:lnTo>
                    <a:pt x="210" y="2989"/>
                  </a:lnTo>
                  <a:lnTo>
                    <a:pt x="190" y="2980"/>
                  </a:lnTo>
                  <a:lnTo>
                    <a:pt x="173" y="2965"/>
                  </a:lnTo>
                  <a:lnTo>
                    <a:pt x="162" y="2949"/>
                  </a:lnTo>
                  <a:lnTo>
                    <a:pt x="159" y="2929"/>
                  </a:lnTo>
                  <a:lnTo>
                    <a:pt x="179" y="2885"/>
                  </a:lnTo>
                  <a:lnTo>
                    <a:pt x="195" y="2838"/>
                  </a:lnTo>
                  <a:lnTo>
                    <a:pt x="206" y="2784"/>
                  </a:lnTo>
                  <a:lnTo>
                    <a:pt x="211" y="2727"/>
                  </a:lnTo>
                  <a:lnTo>
                    <a:pt x="213" y="2671"/>
                  </a:lnTo>
                  <a:lnTo>
                    <a:pt x="210" y="2613"/>
                  </a:lnTo>
                  <a:lnTo>
                    <a:pt x="202" y="2556"/>
                  </a:lnTo>
                  <a:lnTo>
                    <a:pt x="191" y="2504"/>
                  </a:lnTo>
                  <a:lnTo>
                    <a:pt x="179" y="2467"/>
                  </a:lnTo>
                  <a:lnTo>
                    <a:pt x="166" y="2431"/>
                  </a:lnTo>
                  <a:lnTo>
                    <a:pt x="153" y="2389"/>
                  </a:lnTo>
                  <a:lnTo>
                    <a:pt x="140" y="2347"/>
                  </a:lnTo>
                  <a:lnTo>
                    <a:pt x="133" y="2302"/>
                  </a:lnTo>
                  <a:lnTo>
                    <a:pt x="130" y="2254"/>
                  </a:lnTo>
                  <a:lnTo>
                    <a:pt x="135" y="2204"/>
                  </a:lnTo>
                  <a:lnTo>
                    <a:pt x="142" y="2165"/>
                  </a:lnTo>
                  <a:lnTo>
                    <a:pt x="151" y="2120"/>
                  </a:lnTo>
                  <a:lnTo>
                    <a:pt x="159" y="2071"/>
                  </a:lnTo>
                  <a:lnTo>
                    <a:pt x="166" y="2022"/>
                  </a:lnTo>
                  <a:lnTo>
                    <a:pt x="171" y="1971"/>
                  </a:lnTo>
                  <a:lnTo>
                    <a:pt x="171" y="1924"/>
                  </a:lnTo>
                  <a:lnTo>
                    <a:pt x="168" y="1880"/>
                  </a:lnTo>
                  <a:lnTo>
                    <a:pt x="162" y="1847"/>
                  </a:lnTo>
                  <a:lnTo>
                    <a:pt x="157" y="1809"/>
                  </a:lnTo>
                  <a:lnTo>
                    <a:pt x="151" y="1765"/>
                  </a:lnTo>
                  <a:lnTo>
                    <a:pt x="148" y="1718"/>
                  </a:lnTo>
                  <a:lnTo>
                    <a:pt x="144" y="1673"/>
                  </a:lnTo>
                  <a:lnTo>
                    <a:pt x="142" y="1629"/>
                  </a:lnTo>
                  <a:lnTo>
                    <a:pt x="144" y="1591"/>
                  </a:lnTo>
                  <a:lnTo>
                    <a:pt x="148" y="1560"/>
                  </a:lnTo>
                  <a:lnTo>
                    <a:pt x="195" y="1224"/>
                  </a:lnTo>
                  <a:lnTo>
                    <a:pt x="204" y="1189"/>
                  </a:lnTo>
                  <a:lnTo>
                    <a:pt x="213" y="1153"/>
                  </a:lnTo>
                  <a:lnTo>
                    <a:pt x="222" y="1113"/>
                  </a:lnTo>
                  <a:lnTo>
                    <a:pt x="226" y="1071"/>
                  </a:lnTo>
                  <a:lnTo>
                    <a:pt x="222" y="1029"/>
                  </a:lnTo>
                  <a:lnTo>
                    <a:pt x="199" y="904"/>
                  </a:lnTo>
                  <a:lnTo>
                    <a:pt x="195" y="809"/>
                  </a:lnTo>
                  <a:lnTo>
                    <a:pt x="191" y="813"/>
                  </a:lnTo>
                  <a:lnTo>
                    <a:pt x="180" y="836"/>
                  </a:lnTo>
                  <a:lnTo>
                    <a:pt x="175" y="865"/>
                  </a:lnTo>
                  <a:lnTo>
                    <a:pt x="171" y="896"/>
                  </a:lnTo>
                  <a:lnTo>
                    <a:pt x="171" y="929"/>
                  </a:lnTo>
                  <a:lnTo>
                    <a:pt x="168" y="962"/>
                  </a:lnTo>
                  <a:lnTo>
                    <a:pt x="162" y="993"/>
                  </a:lnTo>
                  <a:lnTo>
                    <a:pt x="139" y="1067"/>
                  </a:lnTo>
                  <a:lnTo>
                    <a:pt x="135" y="1107"/>
                  </a:lnTo>
                  <a:lnTo>
                    <a:pt x="135" y="1147"/>
                  </a:lnTo>
                  <a:lnTo>
                    <a:pt x="140" y="1189"/>
                  </a:lnTo>
                  <a:lnTo>
                    <a:pt x="144" y="1229"/>
                  </a:lnTo>
                  <a:lnTo>
                    <a:pt x="144" y="1269"/>
                  </a:lnTo>
                  <a:lnTo>
                    <a:pt x="139" y="1309"/>
                  </a:lnTo>
                  <a:lnTo>
                    <a:pt x="135" y="1325"/>
                  </a:lnTo>
                  <a:lnTo>
                    <a:pt x="128" y="1347"/>
                  </a:lnTo>
                  <a:lnTo>
                    <a:pt x="119" y="1373"/>
                  </a:lnTo>
                  <a:lnTo>
                    <a:pt x="110" y="1402"/>
                  </a:lnTo>
                  <a:lnTo>
                    <a:pt x="102" y="1429"/>
                  </a:lnTo>
                  <a:lnTo>
                    <a:pt x="99" y="1456"/>
                  </a:lnTo>
                  <a:lnTo>
                    <a:pt x="97" y="1480"/>
                  </a:lnTo>
                  <a:lnTo>
                    <a:pt x="99" y="1500"/>
                  </a:lnTo>
                  <a:lnTo>
                    <a:pt x="128" y="1544"/>
                  </a:lnTo>
                  <a:lnTo>
                    <a:pt x="122" y="1656"/>
                  </a:lnTo>
                  <a:lnTo>
                    <a:pt x="108" y="1660"/>
                  </a:lnTo>
                  <a:lnTo>
                    <a:pt x="99" y="1640"/>
                  </a:lnTo>
                  <a:lnTo>
                    <a:pt x="91" y="1616"/>
                  </a:lnTo>
                  <a:lnTo>
                    <a:pt x="68" y="1607"/>
                  </a:lnTo>
                  <a:lnTo>
                    <a:pt x="62" y="1636"/>
                  </a:lnTo>
                  <a:lnTo>
                    <a:pt x="82" y="1656"/>
                  </a:lnTo>
                  <a:lnTo>
                    <a:pt x="104" y="1678"/>
                  </a:lnTo>
                  <a:lnTo>
                    <a:pt x="119" y="1700"/>
                  </a:lnTo>
                  <a:lnTo>
                    <a:pt x="115" y="1702"/>
                  </a:lnTo>
                  <a:lnTo>
                    <a:pt x="111" y="1702"/>
                  </a:lnTo>
                  <a:lnTo>
                    <a:pt x="110" y="1702"/>
                  </a:lnTo>
                  <a:lnTo>
                    <a:pt x="110" y="1704"/>
                  </a:lnTo>
                  <a:lnTo>
                    <a:pt x="110" y="1704"/>
                  </a:lnTo>
                  <a:lnTo>
                    <a:pt x="110" y="1705"/>
                  </a:lnTo>
                  <a:lnTo>
                    <a:pt x="108" y="1707"/>
                  </a:lnTo>
                  <a:lnTo>
                    <a:pt x="108" y="1713"/>
                  </a:lnTo>
                  <a:lnTo>
                    <a:pt x="119" y="1718"/>
                  </a:lnTo>
                  <a:lnTo>
                    <a:pt x="124" y="1729"/>
                  </a:lnTo>
                  <a:lnTo>
                    <a:pt x="128" y="1744"/>
                  </a:lnTo>
                  <a:lnTo>
                    <a:pt x="124" y="1749"/>
                  </a:lnTo>
                  <a:lnTo>
                    <a:pt x="122" y="1754"/>
                  </a:lnTo>
                  <a:lnTo>
                    <a:pt x="119" y="1760"/>
                  </a:lnTo>
                  <a:lnTo>
                    <a:pt x="115" y="1764"/>
                  </a:lnTo>
                  <a:lnTo>
                    <a:pt x="95" y="1751"/>
                  </a:lnTo>
                  <a:lnTo>
                    <a:pt x="75" y="1740"/>
                  </a:lnTo>
                  <a:lnTo>
                    <a:pt x="57" y="1729"/>
                  </a:lnTo>
                  <a:lnTo>
                    <a:pt x="39" y="1714"/>
                  </a:lnTo>
                  <a:lnTo>
                    <a:pt x="24" y="1696"/>
                  </a:lnTo>
                  <a:lnTo>
                    <a:pt x="11" y="1673"/>
                  </a:lnTo>
                  <a:lnTo>
                    <a:pt x="2" y="1640"/>
                  </a:lnTo>
                  <a:lnTo>
                    <a:pt x="2" y="1607"/>
                  </a:lnTo>
                  <a:lnTo>
                    <a:pt x="6" y="1574"/>
                  </a:lnTo>
                  <a:lnTo>
                    <a:pt x="11" y="1540"/>
                  </a:lnTo>
                  <a:lnTo>
                    <a:pt x="17" y="1505"/>
                  </a:lnTo>
                  <a:lnTo>
                    <a:pt x="19" y="1473"/>
                  </a:lnTo>
                  <a:lnTo>
                    <a:pt x="2" y="1140"/>
                  </a:lnTo>
                  <a:lnTo>
                    <a:pt x="0" y="1105"/>
                  </a:lnTo>
                  <a:lnTo>
                    <a:pt x="2" y="1071"/>
                  </a:lnTo>
                  <a:lnTo>
                    <a:pt x="8" y="1038"/>
                  </a:lnTo>
                  <a:lnTo>
                    <a:pt x="13" y="1005"/>
                  </a:lnTo>
                  <a:lnTo>
                    <a:pt x="15" y="969"/>
                  </a:lnTo>
                  <a:lnTo>
                    <a:pt x="11" y="933"/>
                  </a:lnTo>
                  <a:lnTo>
                    <a:pt x="8" y="904"/>
                  </a:lnTo>
                  <a:lnTo>
                    <a:pt x="6" y="867"/>
                  </a:lnTo>
                  <a:lnTo>
                    <a:pt x="8" y="825"/>
                  </a:lnTo>
                  <a:lnTo>
                    <a:pt x="11" y="782"/>
                  </a:lnTo>
                  <a:lnTo>
                    <a:pt x="17" y="736"/>
                  </a:lnTo>
                  <a:lnTo>
                    <a:pt x="22" y="693"/>
                  </a:lnTo>
                  <a:lnTo>
                    <a:pt x="30" y="653"/>
                  </a:lnTo>
                  <a:lnTo>
                    <a:pt x="39" y="616"/>
                  </a:lnTo>
                  <a:lnTo>
                    <a:pt x="46" y="587"/>
                  </a:lnTo>
                  <a:lnTo>
                    <a:pt x="55" y="567"/>
                  </a:lnTo>
                  <a:lnTo>
                    <a:pt x="75" y="544"/>
                  </a:lnTo>
                  <a:lnTo>
                    <a:pt x="99" y="524"/>
                  </a:lnTo>
                  <a:lnTo>
                    <a:pt x="128" y="509"/>
                  </a:lnTo>
                  <a:lnTo>
                    <a:pt x="159" y="496"/>
                  </a:lnTo>
                  <a:lnTo>
                    <a:pt x="191" y="485"/>
                  </a:lnTo>
                  <a:lnTo>
                    <a:pt x="224" y="476"/>
                  </a:lnTo>
                  <a:lnTo>
                    <a:pt x="257" y="465"/>
                  </a:lnTo>
                  <a:lnTo>
                    <a:pt x="288" y="453"/>
                  </a:lnTo>
                  <a:lnTo>
                    <a:pt x="315" y="436"/>
                  </a:lnTo>
                  <a:lnTo>
                    <a:pt x="339" y="416"/>
                  </a:lnTo>
                  <a:lnTo>
                    <a:pt x="339" y="391"/>
                  </a:lnTo>
                  <a:lnTo>
                    <a:pt x="340" y="364"/>
                  </a:lnTo>
                  <a:lnTo>
                    <a:pt x="340" y="336"/>
                  </a:lnTo>
                  <a:lnTo>
                    <a:pt x="339" y="311"/>
                  </a:lnTo>
                  <a:lnTo>
                    <a:pt x="331" y="293"/>
                  </a:lnTo>
                  <a:lnTo>
                    <a:pt x="322" y="280"/>
                  </a:lnTo>
                  <a:lnTo>
                    <a:pt x="313" y="269"/>
                  </a:lnTo>
                  <a:lnTo>
                    <a:pt x="304" y="254"/>
                  </a:lnTo>
                  <a:lnTo>
                    <a:pt x="299" y="236"/>
                  </a:lnTo>
                  <a:lnTo>
                    <a:pt x="299" y="224"/>
                  </a:lnTo>
                  <a:lnTo>
                    <a:pt x="302" y="214"/>
                  </a:lnTo>
                  <a:lnTo>
                    <a:pt x="306" y="207"/>
                  </a:lnTo>
                  <a:lnTo>
                    <a:pt x="311" y="200"/>
                  </a:lnTo>
                  <a:lnTo>
                    <a:pt x="315" y="193"/>
                  </a:lnTo>
                  <a:lnTo>
                    <a:pt x="302" y="133"/>
                  </a:lnTo>
                  <a:lnTo>
                    <a:pt x="313" y="104"/>
                  </a:lnTo>
                  <a:lnTo>
                    <a:pt x="330" y="74"/>
                  </a:lnTo>
                  <a:lnTo>
                    <a:pt x="353" y="47"/>
                  </a:lnTo>
                  <a:lnTo>
                    <a:pt x="380" y="25"/>
                  </a:lnTo>
                  <a:lnTo>
                    <a:pt x="410" y="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B6FBC17-0185-404C-9B65-2C8AD40208B2}"/>
                </a:ext>
              </a:extLst>
            </p:cNvPr>
            <p:cNvGrpSpPr/>
            <p:nvPr/>
          </p:nvGrpSpPr>
          <p:grpSpPr>
            <a:xfrm rot="18900000">
              <a:off x="10066374" y="4360768"/>
              <a:ext cx="1196173" cy="911419"/>
              <a:chOff x="11413389" y="3573459"/>
              <a:chExt cx="1196173" cy="91141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0662890-1C62-4986-BFD0-5E1722C2D88D}"/>
                  </a:ext>
                </a:extLst>
              </p:cNvPr>
              <p:cNvSpPr/>
              <p:nvPr/>
            </p:nvSpPr>
            <p:spPr>
              <a:xfrm>
                <a:off x="11413389" y="3573459"/>
                <a:ext cx="1196173" cy="13803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3ED7D2-451F-48F3-B292-2F3888C2D83F}"/>
                  </a:ext>
                </a:extLst>
              </p:cNvPr>
              <p:cNvSpPr/>
              <p:nvPr/>
            </p:nvSpPr>
            <p:spPr>
              <a:xfrm>
                <a:off x="11422238" y="3822358"/>
                <a:ext cx="543285" cy="3978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E37A695-BB7E-4372-912A-7B0F287AF2F0}"/>
                  </a:ext>
                </a:extLst>
              </p:cNvPr>
              <p:cNvSpPr/>
              <p:nvPr/>
            </p:nvSpPr>
            <p:spPr>
              <a:xfrm>
                <a:off x="11473996" y="3874089"/>
                <a:ext cx="451750" cy="301194"/>
              </a:xfrm>
              <a:custGeom>
                <a:avLst/>
                <a:gdLst>
                  <a:gd name="connsiteX0" fmla="*/ 146903 w 451750"/>
                  <a:gd name="connsiteY0" fmla="*/ 254995 h 301194"/>
                  <a:gd name="connsiteX1" fmla="*/ 442184 w 451750"/>
                  <a:gd name="connsiteY1" fmla="*/ 254995 h 301194"/>
                  <a:gd name="connsiteX2" fmla="*/ 451747 w 451750"/>
                  <a:gd name="connsiteY2" fmla="*/ 264558 h 301194"/>
                  <a:gd name="connsiteX3" fmla="*/ 451747 w 451750"/>
                  <a:gd name="connsiteY3" fmla="*/ 291631 h 301194"/>
                  <a:gd name="connsiteX4" fmla="*/ 442184 w 451750"/>
                  <a:gd name="connsiteY4" fmla="*/ 301194 h 301194"/>
                  <a:gd name="connsiteX5" fmla="*/ 146903 w 451750"/>
                  <a:gd name="connsiteY5" fmla="*/ 301194 h 301194"/>
                  <a:gd name="connsiteX6" fmla="*/ 137340 w 451750"/>
                  <a:gd name="connsiteY6" fmla="*/ 291631 h 301194"/>
                  <a:gd name="connsiteX7" fmla="*/ 137340 w 451750"/>
                  <a:gd name="connsiteY7" fmla="*/ 264558 h 301194"/>
                  <a:gd name="connsiteX8" fmla="*/ 146903 w 451750"/>
                  <a:gd name="connsiteY8" fmla="*/ 254995 h 301194"/>
                  <a:gd name="connsiteX9" fmla="*/ 9563 w 451750"/>
                  <a:gd name="connsiteY9" fmla="*/ 254995 h 301194"/>
                  <a:gd name="connsiteX10" fmla="*/ 83300 w 451750"/>
                  <a:gd name="connsiteY10" fmla="*/ 254995 h 301194"/>
                  <a:gd name="connsiteX11" fmla="*/ 92863 w 451750"/>
                  <a:gd name="connsiteY11" fmla="*/ 264558 h 301194"/>
                  <a:gd name="connsiteX12" fmla="*/ 92863 w 451750"/>
                  <a:gd name="connsiteY12" fmla="*/ 291631 h 301194"/>
                  <a:gd name="connsiteX13" fmla="*/ 83300 w 451750"/>
                  <a:gd name="connsiteY13" fmla="*/ 301194 h 301194"/>
                  <a:gd name="connsiteX14" fmla="*/ 9563 w 451750"/>
                  <a:gd name="connsiteY14" fmla="*/ 301194 h 301194"/>
                  <a:gd name="connsiteX15" fmla="*/ 0 w 451750"/>
                  <a:gd name="connsiteY15" fmla="*/ 291631 h 301194"/>
                  <a:gd name="connsiteX16" fmla="*/ 0 w 451750"/>
                  <a:gd name="connsiteY16" fmla="*/ 264558 h 301194"/>
                  <a:gd name="connsiteX17" fmla="*/ 9563 w 451750"/>
                  <a:gd name="connsiteY17" fmla="*/ 254995 h 301194"/>
                  <a:gd name="connsiteX18" fmla="*/ 146904 w 451750"/>
                  <a:gd name="connsiteY18" fmla="*/ 169997 h 301194"/>
                  <a:gd name="connsiteX19" fmla="*/ 442185 w 451750"/>
                  <a:gd name="connsiteY19" fmla="*/ 169997 h 301194"/>
                  <a:gd name="connsiteX20" fmla="*/ 451748 w 451750"/>
                  <a:gd name="connsiteY20" fmla="*/ 179560 h 301194"/>
                  <a:gd name="connsiteX21" fmla="*/ 451748 w 451750"/>
                  <a:gd name="connsiteY21" fmla="*/ 206633 h 301194"/>
                  <a:gd name="connsiteX22" fmla="*/ 442185 w 451750"/>
                  <a:gd name="connsiteY22" fmla="*/ 216196 h 301194"/>
                  <a:gd name="connsiteX23" fmla="*/ 146904 w 451750"/>
                  <a:gd name="connsiteY23" fmla="*/ 216196 h 301194"/>
                  <a:gd name="connsiteX24" fmla="*/ 137341 w 451750"/>
                  <a:gd name="connsiteY24" fmla="*/ 206633 h 301194"/>
                  <a:gd name="connsiteX25" fmla="*/ 137341 w 451750"/>
                  <a:gd name="connsiteY25" fmla="*/ 179560 h 301194"/>
                  <a:gd name="connsiteX26" fmla="*/ 146904 w 451750"/>
                  <a:gd name="connsiteY26" fmla="*/ 169997 h 301194"/>
                  <a:gd name="connsiteX27" fmla="*/ 9563 w 451750"/>
                  <a:gd name="connsiteY27" fmla="*/ 169997 h 301194"/>
                  <a:gd name="connsiteX28" fmla="*/ 83300 w 451750"/>
                  <a:gd name="connsiteY28" fmla="*/ 169997 h 301194"/>
                  <a:gd name="connsiteX29" fmla="*/ 92863 w 451750"/>
                  <a:gd name="connsiteY29" fmla="*/ 179560 h 301194"/>
                  <a:gd name="connsiteX30" fmla="*/ 92863 w 451750"/>
                  <a:gd name="connsiteY30" fmla="*/ 206633 h 301194"/>
                  <a:gd name="connsiteX31" fmla="*/ 83300 w 451750"/>
                  <a:gd name="connsiteY31" fmla="*/ 216196 h 301194"/>
                  <a:gd name="connsiteX32" fmla="*/ 9563 w 451750"/>
                  <a:gd name="connsiteY32" fmla="*/ 216196 h 301194"/>
                  <a:gd name="connsiteX33" fmla="*/ 0 w 451750"/>
                  <a:gd name="connsiteY33" fmla="*/ 206633 h 301194"/>
                  <a:gd name="connsiteX34" fmla="*/ 0 w 451750"/>
                  <a:gd name="connsiteY34" fmla="*/ 179560 h 301194"/>
                  <a:gd name="connsiteX35" fmla="*/ 9563 w 451750"/>
                  <a:gd name="connsiteY35" fmla="*/ 169997 h 301194"/>
                  <a:gd name="connsiteX36" fmla="*/ 146903 w 451750"/>
                  <a:gd name="connsiteY36" fmla="*/ 84998 h 301194"/>
                  <a:gd name="connsiteX37" fmla="*/ 442184 w 451750"/>
                  <a:gd name="connsiteY37" fmla="*/ 84998 h 301194"/>
                  <a:gd name="connsiteX38" fmla="*/ 451747 w 451750"/>
                  <a:gd name="connsiteY38" fmla="*/ 94561 h 301194"/>
                  <a:gd name="connsiteX39" fmla="*/ 451747 w 451750"/>
                  <a:gd name="connsiteY39" fmla="*/ 121634 h 301194"/>
                  <a:gd name="connsiteX40" fmla="*/ 442184 w 451750"/>
                  <a:gd name="connsiteY40" fmla="*/ 131197 h 301194"/>
                  <a:gd name="connsiteX41" fmla="*/ 146903 w 451750"/>
                  <a:gd name="connsiteY41" fmla="*/ 131197 h 301194"/>
                  <a:gd name="connsiteX42" fmla="*/ 137340 w 451750"/>
                  <a:gd name="connsiteY42" fmla="*/ 121634 h 301194"/>
                  <a:gd name="connsiteX43" fmla="*/ 137340 w 451750"/>
                  <a:gd name="connsiteY43" fmla="*/ 94561 h 301194"/>
                  <a:gd name="connsiteX44" fmla="*/ 146903 w 451750"/>
                  <a:gd name="connsiteY44" fmla="*/ 84998 h 301194"/>
                  <a:gd name="connsiteX45" fmla="*/ 9563 w 451750"/>
                  <a:gd name="connsiteY45" fmla="*/ 84998 h 301194"/>
                  <a:gd name="connsiteX46" fmla="*/ 83300 w 451750"/>
                  <a:gd name="connsiteY46" fmla="*/ 84998 h 301194"/>
                  <a:gd name="connsiteX47" fmla="*/ 92863 w 451750"/>
                  <a:gd name="connsiteY47" fmla="*/ 94561 h 301194"/>
                  <a:gd name="connsiteX48" fmla="*/ 92863 w 451750"/>
                  <a:gd name="connsiteY48" fmla="*/ 121634 h 301194"/>
                  <a:gd name="connsiteX49" fmla="*/ 83300 w 451750"/>
                  <a:gd name="connsiteY49" fmla="*/ 131197 h 301194"/>
                  <a:gd name="connsiteX50" fmla="*/ 9563 w 451750"/>
                  <a:gd name="connsiteY50" fmla="*/ 131197 h 301194"/>
                  <a:gd name="connsiteX51" fmla="*/ 0 w 451750"/>
                  <a:gd name="connsiteY51" fmla="*/ 121634 h 301194"/>
                  <a:gd name="connsiteX52" fmla="*/ 0 w 451750"/>
                  <a:gd name="connsiteY52" fmla="*/ 94561 h 301194"/>
                  <a:gd name="connsiteX53" fmla="*/ 9563 w 451750"/>
                  <a:gd name="connsiteY53" fmla="*/ 84998 h 301194"/>
                  <a:gd name="connsiteX54" fmla="*/ 9564 w 451750"/>
                  <a:gd name="connsiteY54" fmla="*/ 1 h 301194"/>
                  <a:gd name="connsiteX55" fmla="*/ 83301 w 451750"/>
                  <a:gd name="connsiteY55" fmla="*/ 1 h 301194"/>
                  <a:gd name="connsiteX56" fmla="*/ 92864 w 451750"/>
                  <a:gd name="connsiteY56" fmla="*/ 9564 h 301194"/>
                  <a:gd name="connsiteX57" fmla="*/ 92864 w 451750"/>
                  <a:gd name="connsiteY57" fmla="*/ 36637 h 301194"/>
                  <a:gd name="connsiteX58" fmla="*/ 83301 w 451750"/>
                  <a:gd name="connsiteY58" fmla="*/ 46200 h 301194"/>
                  <a:gd name="connsiteX59" fmla="*/ 9564 w 451750"/>
                  <a:gd name="connsiteY59" fmla="*/ 46200 h 301194"/>
                  <a:gd name="connsiteX60" fmla="*/ 1 w 451750"/>
                  <a:gd name="connsiteY60" fmla="*/ 36637 h 301194"/>
                  <a:gd name="connsiteX61" fmla="*/ 1 w 451750"/>
                  <a:gd name="connsiteY61" fmla="*/ 9564 h 301194"/>
                  <a:gd name="connsiteX62" fmla="*/ 9564 w 451750"/>
                  <a:gd name="connsiteY62" fmla="*/ 1 h 301194"/>
                  <a:gd name="connsiteX63" fmla="*/ 146906 w 451750"/>
                  <a:gd name="connsiteY63" fmla="*/ 0 h 301194"/>
                  <a:gd name="connsiteX64" fmla="*/ 442187 w 451750"/>
                  <a:gd name="connsiteY64" fmla="*/ 0 h 301194"/>
                  <a:gd name="connsiteX65" fmla="*/ 451750 w 451750"/>
                  <a:gd name="connsiteY65" fmla="*/ 9563 h 301194"/>
                  <a:gd name="connsiteX66" fmla="*/ 451750 w 451750"/>
                  <a:gd name="connsiteY66" fmla="*/ 36636 h 301194"/>
                  <a:gd name="connsiteX67" fmla="*/ 442187 w 451750"/>
                  <a:gd name="connsiteY67" fmla="*/ 46199 h 301194"/>
                  <a:gd name="connsiteX68" fmla="*/ 146906 w 451750"/>
                  <a:gd name="connsiteY68" fmla="*/ 46199 h 301194"/>
                  <a:gd name="connsiteX69" fmla="*/ 137343 w 451750"/>
                  <a:gd name="connsiteY69" fmla="*/ 36636 h 301194"/>
                  <a:gd name="connsiteX70" fmla="*/ 137343 w 451750"/>
                  <a:gd name="connsiteY70" fmla="*/ 9563 h 301194"/>
                  <a:gd name="connsiteX71" fmla="*/ 146906 w 451750"/>
                  <a:gd name="connsiteY71" fmla="*/ 0 h 30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51750" h="301194">
                    <a:moveTo>
                      <a:pt x="146903" y="254995"/>
                    </a:moveTo>
                    <a:lnTo>
                      <a:pt x="442184" y="254995"/>
                    </a:lnTo>
                    <a:cubicBezTo>
                      <a:pt x="447465" y="254995"/>
                      <a:pt x="451747" y="259277"/>
                      <a:pt x="451747" y="264558"/>
                    </a:cubicBezTo>
                    <a:lnTo>
                      <a:pt x="451747" y="291631"/>
                    </a:lnTo>
                    <a:cubicBezTo>
                      <a:pt x="451747" y="296912"/>
                      <a:pt x="447465" y="301194"/>
                      <a:pt x="442184" y="301194"/>
                    </a:cubicBezTo>
                    <a:lnTo>
                      <a:pt x="146903" y="301194"/>
                    </a:lnTo>
                    <a:cubicBezTo>
                      <a:pt x="141622" y="301194"/>
                      <a:pt x="137340" y="296912"/>
                      <a:pt x="137340" y="291631"/>
                    </a:cubicBezTo>
                    <a:lnTo>
                      <a:pt x="137340" y="264558"/>
                    </a:lnTo>
                    <a:cubicBezTo>
                      <a:pt x="137340" y="259277"/>
                      <a:pt x="141622" y="254995"/>
                      <a:pt x="146903" y="254995"/>
                    </a:cubicBezTo>
                    <a:close/>
                    <a:moveTo>
                      <a:pt x="9563" y="254995"/>
                    </a:moveTo>
                    <a:lnTo>
                      <a:pt x="83300" y="254995"/>
                    </a:lnTo>
                    <a:cubicBezTo>
                      <a:pt x="88581" y="254995"/>
                      <a:pt x="92863" y="259277"/>
                      <a:pt x="92863" y="264558"/>
                    </a:cubicBezTo>
                    <a:lnTo>
                      <a:pt x="92863" y="291631"/>
                    </a:lnTo>
                    <a:cubicBezTo>
                      <a:pt x="92863" y="296912"/>
                      <a:pt x="88581" y="301194"/>
                      <a:pt x="83300" y="301194"/>
                    </a:cubicBezTo>
                    <a:lnTo>
                      <a:pt x="9563" y="301194"/>
                    </a:lnTo>
                    <a:cubicBezTo>
                      <a:pt x="4282" y="301194"/>
                      <a:pt x="0" y="296912"/>
                      <a:pt x="0" y="291631"/>
                    </a:cubicBezTo>
                    <a:lnTo>
                      <a:pt x="0" y="264558"/>
                    </a:lnTo>
                    <a:cubicBezTo>
                      <a:pt x="0" y="259277"/>
                      <a:pt x="4282" y="254995"/>
                      <a:pt x="9563" y="254995"/>
                    </a:cubicBezTo>
                    <a:close/>
                    <a:moveTo>
                      <a:pt x="146904" y="169997"/>
                    </a:moveTo>
                    <a:lnTo>
                      <a:pt x="442185" y="169997"/>
                    </a:lnTo>
                    <a:cubicBezTo>
                      <a:pt x="447466" y="169997"/>
                      <a:pt x="451748" y="174279"/>
                      <a:pt x="451748" y="179560"/>
                    </a:cubicBezTo>
                    <a:lnTo>
                      <a:pt x="451748" y="206633"/>
                    </a:lnTo>
                    <a:cubicBezTo>
                      <a:pt x="451748" y="211914"/>
                      <a:pt x="447466" y="216196"/>
                      <a:pt x="442185" y="216196"/>
                    </a:cubicBezTo>
                    <a:lnTo>
                      <a:pt x="146904" y="216196"/>
                    </a:lnTo>
                    <a:cubicBezTo>
                      <a:pt x="141623" y="216196"/>
                      <a:pt x="137341" y="211914"/>
                      <a:pt x="137341" y="206633"/>
                    </a:cubicBezTo>
                    <a:lnTo>
                      <a:pt x="137341" y="179560"/>
                    </a:lnTo>
                    <a:cubicBezTo>
                      <a:pt x="137341" y="174279"/>
                      <a:pt x="141623" y="169997"/>
                      <a:pt x="146904" y="169997"/>
                    </a:cubicBezTo>
                    <a:close/>
                    <a:moveTo>
                      <a:pt x="9563" y="169997"/>
                    </a:moveTo>
                    <a:lnTo>
                      <a:pt x="83300" y="169997"/>
                    </a:lnTo>
                    <a:cubicBezTo>
                      <a:pt x="88581" y="169997"/>
                      <a:pt x="92863" y="174279"/>
                      <a:pt x="92863" y="179560"/>
                    </a:cubicBezTo>
                    <a:lnTo>
                      <a:pt x="92863" y="206633"/>
                    </a:lnTo>
                    <a:cubicBezTo>
                      <a:pt x="92863" y="211914"/>
                      <a:pt x="88581" y="216196"/>
                      <a:pt x="83300" y="216196"/>
                    </a:cubicBezTo>
                    <a:lnTo>
                      <a:pt x="9563" y="216196"/>
                    </a:lnTo>
                    <a:cubicBezTo>
                      <a:pt x="4282" y="216196"/>
                      <a:pt x="0" y="211914"/>
                      <a:pt x="0" y="206633"/>
                    </a:cubicBezTo>
                    <a:lnTo>
                      <a:pt x="0" y="179560"/>
                    </a:lnTo>
                    <a:cubicBezTo>
                      <a:pt x="0" y="174279"/>
                      <a:pt x="4282" y="169997"/>
                      <a:pt x="9563" y="169997"/>
                    </a:cubicBezTo>
                    <a:close/>
                    <a:moveTo>
                      <a:pt x="146903" y="84998"/>
                    </a:moveTo>
                    <a:lnTo>
                      <a:pt x="442184" y="84998"/>
                    </a:lnTo>
                    <a:cubicBezTo>
                      <a:pt x="447465" y="84998"/>
                      <a:pt x="451747" y="89280"/>
                      <a:pt x="451747" y="94561"/>
                    </a:cubicBezTo>
                    <a:lnTo>
                      <a:pt x="451747" y="121634"/>
                    </a:lnTo>
                    <a:cubicBezTo>
                      <a:pt x="451747" y="126915"/>
                      <a:pt x="447465" y="131197"/>
                      <a:pt x="442184" y="131197"/>
                    </a:cubicBezTo>
                    <a:lnTo>
                      <a:pt x="146903" y="131197"/>
                    </a:lnTo>
                    <a:cubicBezTo>
                      <a:pt x="141622" y="131197"/>
                      <a:pt x="137340" y="126915"/>
                      <a:pt x="137340" y="121634"/>
                    </a:cubicBezTo>
                    <a:lnTo>
                      <a:pt x="137340" y="94561"/>
                    </a:lnTo>
                    <a:cubicBezTo>
                      <a:pt x="137340" y="89280"/>
                      <a:pt x="141622" y="84998"/>
                      <a:pt x="146903" y="84998"/>
                    </a:cubicBezTo>
                    <a:close/>
                    <a:moveTo>
                      <a:pt x="9563" y="84998"/>
                    </a:moveTo>
                    <a:lnTo>
                      <a:pt x="83300" y="84998"/>
                    </a:lnTo>
                    <a:cubicBezTo>
                      <a:pt x="88581" y="84998"/>
                      <a:pt x="92863" y="89280"/>
                      <a:pt x="92863" y="94561"/>
                    </a:cubicBezTo>
                    <a:lnTo>
                      <a:pt x="92863" y="121634"/>
                    </a:lnTo>
                    <a:cubicBezTo>
                      <a:pt x="92863" y="126915"/>
                      <a:pt x="88581" y="131197"/>
                      <a:pt x="83300" y="131197"/>
                    </a:cubicBezTo>
                    <a:lnTo>
                      <a:pt x="9563" y="131197"/>
                    </a:lnTo>
                    <a:cubicBezTo>
                      <a:pt x="4282" y="131197"/>
                      <a:pt x="0" y="126915"/>
                      <a:pt x="0" y="121634"/>
                    </a:cubicBezTo>
                    <a:lnTo>
                      <a:pt x="0" y="94561"/>
                    </a:lnTo>
                    <a:cubicBezTo>
                      <a:pt x="0" y="89280"/>
                      <a:pt x="4282" y="84998"/>
                      <a:pt x="9563" y="84998"/>
                    </a:cubicBezTo>
                    <a:close/>
                    <a:moveTo>
                      <a:pt x="9564" y="1"/>
                    </a:moveTo>
                    <a:lnTo>
                      <a:pt x="83301" y="1"/>
                    </a:lnTo>
                    <a:cubicBezTo>
                      <a:pt x="88582" y="1"/>
                      <a:pt x="92864" y="4283"/>
                      <a:pt x="92864" y="9564"/>
                    </a:cubicBezTo>
                    <a:lnTo>
                      <a:pt x="92864" y="36637"/>
                    </a:lnTo>
                    <a:cubicBezTo>
                      <a:pt x="92864" y="41918"/>
                      <a:pt x="88582" y="46200"/>
                      <a:pt x="83301" y="46200"/>
                    </a:cubicBezTo>
                    <a:lnTo>
                      <a:pt x="9564" y="46200"/>
                    </a:lnTo>
                    <a:cubicBezTo>
                      <a:pt x="4283" y="46200"/>
                      <a:pt x="1" y="41918"/>
                      <a:pt x="1" y="36637"/>
                    </a:cubicBezTo>
                    <a:lnTo>
                      <a:pt x="1" y="9564"/>
                    </a:lnTo>
                    <a:cubicBezTo>
                      <a:pt x="1" y="4283"/>
                      <a:pt x="4283" y="1"/>
                      <a:pt x="9564" y="1"/>
                    </a:cubicBezTo>
                    <a:close/>
                    <a:moveTo>
                      <a:pt x="146906" y="0"/>
                    </a:moveTo>
                    <a:lnTo>
                      <a:pt x="442187" y="0"/>
                    </a:lnTo>
                    <a:cubicBezTo>
                      <a:pt x="447468" y="0"/>
                      <a:pt x="451750" y="4282"/>
                      <a:pt x="451750" y="9563"/>
                    </a:cubicBezTo>
                    <a:lnTo>
                      <a:pt x="451750" y="36636"/>
                    </a:lnTo>
                    <a:cubicBezTo>
                      <a:pt x="451750" y="41917"/>
                      <a:pt x="447468" y="46199"/>
                      <a:pt x="442187" y="46199"/>
                    </a:cubicBezTo>
                    <a:lnTo>
                      <a:pt x="146906" y="46199"/>
                    </a:lnTo>
                    <a:cubicBezTo>
                      <a:pt x="141625" y="46199"/>
                      <a:pt x="137343" y="41917"/>
                      <a:pt x="137343" y="36636"/>
                    </a:cubicBezTo>
                    <a:lnTo>
                      <a:pt x="137343" y="9563"/>
                    </a:lnTo>
                    <a:cubicBezTo>
                      <a:pt x="137343" y="4282"/>
                      <a:pt x="141625" y="0"/>
                      <a:pt x="146906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C1D08F-467E-4F4C-B0AF-C20AD1A8D792}"/>
                  </a:ext>
                </a:extLst>
              </p:cNvPr>
              <p:cNvSpPr/>
              <p:nvPr/>
            </p:nvSpPr>
            <p:spPr>
              <a:xfrm>
                <a:off x="12066277" y="3822357"/>
                <a:ext cx="543285" cy="3978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8697A9B-A2FC-45AD-A979-5A21E9B9D288}"/>
                  </a:ext>
                </a:extLst>
              </p:cNvPr>
              <p:cNvSpPr/>
              <p:nvPr/>
            </p:nvSpPr>
            <p:spPr>
              <a:xfrm>
                <a:off x="12140596" y="3858434"/>
                <a:ext cx="394645" cy="307976"/>
              </a:xfrm>
              <a:custGeom>
                <a:avLst/>
                <a:gdLst>
                  <a:gd name="connsiteX0" fmla="*/ 0 w 785813"/>
                  <a:gd name="connsiteY0" fmla="*/ 527286 h 700821"/>
                  <a:gd name="connsiteX1" fmla="*/ 69056 w 785813"/>
                  <a:gd name="connsiteY1" fmla="*/ 470136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0136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0136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1064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1064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6273 w 785813"/>
                  <a:gd name="connsiteY1" fmla="*/ 486832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6273 w 785813"/>
                  <a:gd name="connsiteY1" fmla="*/ 486832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6273 w 785813"/>
                  <a:gd name="connsiteY1" fmla="*/ 486832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2563 w 785813"/>
                  <a:gd name="connsiteY1" fmla="*/ 487760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2563 w 785813"/>
                  <a:gd name="connsiteY1" fmla="*/ 487760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2563 w 785813"/>
                  <a:gd name="connsiteY1" fmla="*/ 487760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8 h 700823"/>
                  <a:gd name="connsiteX1" fmla="*/ 62563 w 785813"/>
                  <a:gd name="connsiteY1" fmla="*/ 487762 h 700823"/>
                  <a:gd name="connsiteX2" fmla="*/ 88205 w 785813"/>
                  <a:gd name="connsiteY2" fmla="*/ 448983 h 700823"/>
                  <a:gd name="connsiteX3" fmla="*/ 192881 w 785813"/>
                  <a:gd name="connsiteY3" fmla="*/ 529669 h 700823"/>
                  <a:gd name="connsiteX4" fmla="*/ 204788 w 785813"/>
                  <a:gd name="connsiteY4" fmla="*/ 1032 h 700823"/>
                  <a:gd name="connsiteX5" fmla="*/ 290513 w 785813"/>
                  <a:gd name="connsiteY5" fmla="*/ 686832 h 700823"/>
                  <a:gd name="connsiteX6" fmla="*/ 447675 w 785813"/>
                  <a:gd name="connsiteY6" fmla="*/ 451088 h 700823"/>
                  <a:gd name="connsiteX7" fmla="*/ 581025 w 785813"/>
                  <a:gd name="connsiteY7" fmla="*/ 310594 h 700823"/>
                  <a:gd name="connsiteX8" fmla="*/ 745331 w 785813"/>
                  <a:gd name="connsiteY8" fmla="*/ 422513 h 700823"/>
                  <a:gd name="connsiteX9" fmla="*/ 785813 w 785813"/>
                  <a:gd name="connsiteY9" fmla="*/ 448707 h 700823"/>
                  <a:gd name="connsiteX0" fmla="*/ 0 w 785813"/>
                  <a:gd name="connsiteY0" fmla="*/ 527288 h 700823"/>
                  <a:gd name="connsiteX1" fmla="*/ 62563 w 785813"/>
                  <a:gd name="connsiteY1" fmla="*/ 487762 h 700823"/>
                  <a:gd name="connsiteX2" fmla="*/ 88205 w 785813"/>
                  <a:gd name="connsiteY2" fmla="*/ 448983 h 700823"/>
                  <a:gd name="connsiteX3" fmla="*/ 192881 w 785813"/>
                  <a:gd name="connsiteY3" fmla="*/ 529669 h 700823"/>
                  <a:gd name="connsiteX4" fmla="*/ 204788 w 785813"/>
                  <a:gd name="connsiteY4" fmla="*/ 1032 h 700823"/>
                  <a:gd name="connsiteX5" fmla="*/ 290513 w 785813"/>
                  <a:gd name="connsiteY5" fmla="*/ 686832 h 700823"/>
                  <a:gd name="connsiteX6" fmla="*/ 447675 w 785813"/>
                  <a:gd name="connsiteY6" fmla="*/ 451088 h 700823"/>
                  <a:gd name="connsiteX7" fmla="*/ 581025 w 785813"/>
                  <a:gd name="connsiteY7" fmla="*/ 310594 h 700823"/>
                  <a:gd name="connsiteX8" fmla="*/ 745331 w 785813"/>
                  <a:gd name="connsiteY8" fmla="*/ 422513 h 700823"/>
                  <a:gd name="connsiteX9" fmla="*/ 785813 w 785813"/>
                  <a:gd name="connsiteY9" fmla="*/ 448707 h 700823"/>
                  <a:gd name="connsiteX0" fmla="*/ 0 w 785813"/>
                  <a:gd name="connsiteY0" fmla="*/ 527288 h 700823"/>
                  <a:gd name="connsiteX1" fmla="*/ 62563 w 785813"/>
                  <a:gd name="connsiteY1" fmla="*/ 487762 h 700823"/>
                  <a:gd name="connsiteX2" fmla="*/ 88205 w 785813"/>
                  <a:gd name="connsiteY2" fmla="*/ 448983 h 700823"/>
                  <a:gd name="connsiteX3" fmla="*/ 192881 w 785813"/>
                  <a:gd name="connsiteY3" fmla="*/ 529669 h 700823"/>
                  <a:gd name="connsiteX4" fmla="*/ 204788 w 785813"/>
                  <a:gd name="connsiteY4" fmla="*/ 1032 h 700823"/>
                  <a:gd name="connsiteX5" fmla="*/ 290513 w 785813"/>
                  <a:gd name="connsiteY5" fmla="*/ 686832 h 700823"/>
                  <a:gd name="connsiteX6" fmla="*/ 447675 w 785813"/>
                  <a:gd name="connsiteY6" fmla="*/ 451088 h 700823"/>
                  <a:gd name="connsiteX7" fmla="*/ 581025 w 785813"/>
                  <a:gd name="connsiteY7" fmla="*/ 310594 h 700823"/>
                  <a:gd name="connsiteX8" fmla="*/ 745331 w 785813"/>
                  <a:gd name="connsiteY8" fmla="*/ 422513 h 700823"/>
                  <a:gd name="connsiteX9" fmla="*/ 785813 w 785813"/>
                  <a:gd name="connsiteY9" fmla="*/ 448707 h 700823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88205 w 785813"/>
                  <a:gd name="connsiteY2" fmla="*/ 449038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262 h 700797"/>
                  <a:gd name="connsiteX1" fmla="*/ 62563 w 785813"/>
                  <a:gd name="connsiteY1" fmla="*/ 487736 h 700797"/>
                  <a:gd name="connsiteX2" fmla="*/ 88205 w 785813"/>
                  <a:gd name="connsiteY2" fmla="*/ 448957 h 700797"/>
                  <a:gd name="connsiteX3" fmla="*/ 206794 w 785813"/>
                  <a:gd name="connsiteY3" fmla="*/ 525933 h 700797"/>
                  <a:gd name="connsiteX4" fmla="*/ 204788 w 785813"/>
                  <a:gd name="connsiteY4" fmla="*/ 1006 h 700797"/>
                  <a:gd name="connsiteX5" fmla="*/ 290513 w 785813"/>
                  <a:gd name="connsiteY5" fmla="*/ 686806 h 700797"/>
                  <a:gd name="connsiteX6" fmla="*/ 447675 w 785813"/>
                  <a:gd name="connsiteY6" fmla="*/ 451062 h 700797"/>
                  <a:gd name="connsiteX7" fmla="*/ 581025 w 785813"/>
                  <a:gd name="connsiteY7" fmla="*/ 310568 h 700797"/>
                  <a:gd name="connsiteX8" fmla="*/ 745331 w 785813"/>
                  <a:gd name="connsiteY8" fmla="*/ 422487 h 700797"/>
                  <a:gd name="connsiteX9" fmla="*/ 785813 w 785813"/>
                  <a:gd name="connsiteY9" fmla="*/ 448681 h 700797"/>
                  <a:gd name="connsiteX0" fmla="*/ 0 w 785813"/>
                  <a:gd name="connsiteY0" fmla="*/ 527247 h 700782"/>
                  <a:gd name="connsiteX1" fmla="*/ 62563 w 785813"/>
                  <a:gd name="connsiteY1" fmla="*/ 487721 h 700782"/>
                  <a:gd name="connsiteX2" fmla="*/ 88205 w 785813"/>
                  <a:gd name="connsiteY2" fmla="*/ 448942 h 700782"/>
                  <a:gd name="connsiteX3" fmla="*/ 206794 w 785813"/>
                  <a:gd name="connsiteY3" fmla="*/ 525918 h 700782"/>
                  <a:gd name="connsiteX4" fmla="*/ 204788 w 785813"/>
                  <a:gd name="connsiteY4" fmla="*/ 991 h 700782"/>
                  <a:gd name="connsiteX5" fmla="*/ 290513 w 785813"/>
                  <a:gd name="connsiteY5" fmla="*/ 686791 h 700782"/>
                  <a:gd name="connsiteX6" fmla="*/ 447675 w 785813"/>
                  <a:gd name="connsiteY6" fmla="*/ 451047 h 700782"/>
                  <a:gd name="connsiteX7" fmla="*/ 581025 w 785813"/>
                  <a:gd name="connsiteY7" fmla="*/ 310553 h 700782"/>
                  <a:gd name="connsiteX8" fmla="*/ 745331 w 785813"/>
                  <a:gd name="connsiteY8" fmla="*/ 422472 h 700782"/>
                  <a:gd name="connsiteX9" fmla="*/ 785813 w 785813"/>
                  <a:gd name="connsiteY9" fmla="*/ 448666 h 700782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7184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7184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57 h 700892"/>
                  <a:gd name="connsiteX1" fmla="*/ 62563 w 785813"/>
                  <a:gd name="connsiteY1" fmla="*/ 487831 h 700892"/>
                  <a:gd name="connsiteX2" fmla="*/ 91915 w 785813"/>
                  <a:gd name="connsiteY2" fmla="*/ 447198 h 700892"/>
                  <a:gd name="connsiteX3" fmla="*/ 204011 w 785813"/>
                  <a:gd name="connsiteY3" fmla="*/ 525100 h 700892"/>
                  <a:gd name="connsiteX4" fmla="*/ 204788 w 785813"/>
                  <a:gd name="connsiteY4" fmla="*/ 1101 h 700892"/>
                  <a:gd name="connsiteX5" fmla="*/ 290513 w 785813"/>
                  <a:gd name="connsiteY5" fmla="*/ 686901 h 700892"/>
                  <a:gd name="connsiteX6" fmla="*/ 447675 w 785813"/>
                  <a:gd name="connsiteY6" fmla="*/ 451157 h 700892"/>
                  <a:gd name="connsiteX7" fmla="*/ 581025 w 785813"/>
                  <a:gd name="connsiteY7" fmla="*/ 310663 h 700892"/>
                  <a:gd name="connsiteX8" fmla="*/ 745331 w 785813"/>
                  <a:gd name="connsiteY8" fmla="*/ 422582 h 700892"/>
                  <a:gd name="connsiteX9" fmla="*/ 785813 w 785813"/>
                  <a:gd name="connsiteY9" fmla="*/ 448776 h 700892"/>
                  <a:gd name="connsiteX0" fmla="*/ 0 w 785813"/>
                  <a:gd name="connsiteY0" fmla="*/ 527305 h 700840"/>
                  <a:gd name="connsiteX1" fmla="*/ 62563 w 785813"/>
                  <a:gd name="connsiteY1" fmla="*/ 487779 h 700840"/>
                  <a:gd name="connsiteX2" fmla="*/ 91915 w 785813"/>
                  <a:gd name="connsiteY2" fmla="*/ 447146 h 700840"/>
                  <a:gd name="connsiteX3" fmla="*/ 204011 w 785813"/>
                  <a:gd name="connsiteY3" fmla="*/ 525048 h 700840"/>
                  <a:gd name="connsiteX4" fmla="*/ 204788 w 785813"/>
                  <a:gd name="connsiteY4" fmla="*/ 1049 h 700840"/>
                  <a:gd name="connsiteX5" fmla="*/ 290513 w 785813"/>
                  <a:gd name="connsiteY5" fmla="*/ 686849 h 700840"/>
                  <a:gd name="connsiteX6" fmla="*/ 447675 w 785813"/>
                  <a:gd name="connsiteY6" fmla="*/ 451105 h 700840"/>
                  <a:gd name="connsiteX7" fmla="*/ 581025 w 785813"/>
                  <a:gd name="connsiteY7" fmla="*/ 310611 h 700840"/>
                  <a:gd name="connsiteX8" fmla="*/ 745331 w 785813"/>
                  <a:gd name="connsiteY8" fmla="*/ 422530 h 700840"/>
                  <a:gd name="connsiteX9" fmla="*/ 785813 w 785813"/>
                  <a:gd name="connsiteY9" fmla="*/ 448724 h 700840"/>
                  <a:gd name="connsiteX0" fmla="*/ 0 w 785813"/>
                  <a:gd name="connsiteY0" fmla="*/ 527305 h 700840"/>
                  <a:gd name="connsiteX1" fmla="*/ 62563 w 785813"/>
                  <a:gd name="connsiteY1" fmla="*/ 487779 h 700840"/>
                  <a:gd name="connsiteX2" fmla="*/ 91915 w 785813"/>
                  <a:gd name="connsiteY2" fmla="*/ 447146 h 700840"/>
                  <a:gd name="connsiteX3" fmla="*/ 204011 w 785813"/>
                  <a:gd name="connsiteY3" fmla="*/ 525048 h 700840"/>
                  <a:gd name="connsiteX4" fmla="*/ 204788 w 785813"/>
                  <a:gd name="connsiteY4" fmla="*/ 1049 h 700840"/>
                  <a:gd name="connsiteX5" fmla="*/ 290513 w 785813"/>
                  <a:gd name="connsiteY5" fmla="*/ 686849 h 700840"/>
                  <a:gd name="connsiteX6" fmla="*/ 447675 w 785813"/>
                  <a:gd name="connsiteY6" fmla="*/ 451105 h 700840"/>
                  <a:gd name="connsiteX7" fmla="*/ 581025 w 785813"/>
                  <a:gd name="connsiteY7" fmla="*/ 310611 h 700840"/>
                  <a:gd name="connsiteX8" fmla="*/ 745331 w 785813"/>
                  <a:gd name="connsiteY8" fmla="*/ 422530 h 700840"/>
                  <a:gd name="connsiteX9" fmla="*/ 785813 w 785813"/>
                  <a:gd name="connsiteY9" fmla="*/ 448724 h 700840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47675 w 785813"/>
                  <a:gd name="connsiteY6" fmla="*/ 450056 h 685800"/>
                  <a:gd name="connsiteX7" fmla="*/ 581025 w 785813"/>
                  <a:gd name="connsiteY7" fmla="*/ 309562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581025 w 785813"/>
                  <a:gd name="connsiteY7" fmla="*/ 309562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581025 w 785813"/>
                  <a:gd name="connsiteY7" fmla="*/ 309562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1939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1939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52422"/>
                  <a:gd name="connsiteY0" fmla="*/ 526256 h 685800"/>
                  <a:gd name="connsiteX1" fmla="*/ 62563 w 752422"/>
                  <a:gd name="connsiteY1" fmla="*/ 486730 h 685800"/>
                  <a:gd name="connsiteX2" fmla="*/ 91915 w 752422"/>
                  <a:gd name="connsiteY2" fmla="*/ 446097 h 685800"/>
                  <a:gd name="connsiteX3" fmla="*/ 204011 w 752422"/>
                  <a:gd name="connsiteY3" fmla="*/ 523999 h 685800"/>
                  <a:gd name="connsiteX4" fmla="*/ 204788 w 752422"/>
                  <a:gd name="connsiteY4" fmla="*/ 0 h 685800"/>
                  <a:gd name="connsiteX5" fmla="*/ 290513 w 752422"/>
                  <a:gd name="connsiteY5" fmla="*/ 685800 h 685800"/>
                  <a:gd name="connsiteX6" fmla="*/ 481994 w 752422"/>
                  <a:gd name="connsiteY6" fmla="*/ 463042 h 685800"/>
                  <a:gd name="connsiteX7" fmla="*/ 603286 w 752422"/>
                  <a:gd name="connsiteY7" fmla="*/ 291939 h 685800"/>
                  <a:gd name="connsiteX8" fmla="*/ 693389 w 752422"/>
                  <a:gd name="connsiteY8" fmla="*/ 407568 h 685800"/>
                  <a:gd name="connsiteX9" fmla="*/ 752422 w 752422"/>
                  <a:gd name="connsiteY9" fmla="*/ 445820 h 685800"/>
                  <a:gd name="connsiteX0" fmla="*/ 0 w 752422"/>
                  <a:gd name="connsiteY0" fmla="*/ 526256 h 685800"/>
                  <a:gd name="connsiteX1" fmla="*/ 62563 w 752422"/>
                  <a:gd name="connsiteY1" fmla="*/ 486730 h 685800"/>
                  <a:gd name="connsiteX2" fmla="*/ 91915 w 752422"/>
                  <a:gd name="connsiteY2" fmla="*/ 446097 h 685800"/>
                  <a:gd name="connsiteX3" fmla="*/ 204011 w 752422"/>
                  <a:gd name="connsiteY3" fmla="*/ 523999 h 685800"/>
                  <a:gd name="connsiteX4" fmla="*/ 204788 w 752422"/>
                  <a:gd name="connsiteY4" fmla="*/ 0 h 685800"/>
                  <a:gd name="connsiteX5" fmla="*/ 290513 w 752422"/>
                  <a:gd name="connsiteY5" fmla="*/ 685800 h 685800"/>
                  <a:gd name="connsiteX6" fmla="*/ 481994 w 752422"/>
                  <a:gd name="connsiteY6" fmla="*/ 463042 h 685800"/>
                  <a:gd name="connsiteX7" fmla="*/ 603286 w 752422"/>
                  <a:gd name="connsiteY7" fmla="*/ 291939 h 685800"/>
                  <a:gd name="connsiteX8" fmla="*/ 693389 w 752422"/>
                  <a:gd name="connsiteY8" fmla="*/ 407568 h 685800"/>
                  <a:gd name="connsiteX9" fmla="*/ 752422 w 752422"/>
                  <a:gd name="connsiteY9" fmla="*/ 445820 h 685800"/>
                  <a:gd name="connsiteX0" fmla="*/ 0 w 791379"/>
                  <a:gd name="connsiteY0" fmla="*/ 526256 h 685800"/>
                  <a:gd name="connsiteX1" fmla="*/ 62563 w 791379"/>
                  <a:gd name="connsiteY1" fmla="*/ 486730 h 685800"/>
                  <a:gd name="connsiteX2" fmla="*/ 91915 w 791379"/>
                  <a:gd name="connsiteY2" fmla="*/ 446097 h 685800"/>
                  <a:gd name="connsiteX3" fmla="*/ 204011 w 791379"/>
                  <a:gd name="connsiteY3" fmla="*/ 523999 h 685800"/>
                  <a:gd name="connsiteX4" fmla="*/ 204788 w 791379"/>
                  <a:gd name="connsiteY4" fmla="*/ 0 h 685800"/>
                  <a:gd name="connsiteX5" fmla="*/ 290513 w 791379"/>
                  <a:gd name="connsiteY5" fmla="*/ 685800 h 685800"/>
                  <a:gd name="connsiteX6" fmla="*/ 481994 w 791379"/>
                  <a:gd name="connsiteY6" fmla="*/ 463042 h 685800"/>
                  <a:gd name="connsiteX7" fmla="*/ 603286 w 791379"/>
                  <a:gd name="connsiteY7" fmla="*/ 291939 h 685800"/>
                  <a:gd name="connsiteX8" fmla="*/ 693389 w 791379"/>
                  <a:gd name="connsiteY8" fmla="*/ 407568 h 685800"/>
                  <a:gd name="connsiteX9" fmla="*/ 791379 w 791379"/>
                  <a:gd name="connsiteY9" fmla="*/ 453240 h 685800"/>
                  <a:gd name="connsiteX0" fmla="*/ 0 w 791379"/>
                  <a:gd name="connsiteY0" fmla="*/ 526256 h 685800"/>
                  <a:gd name="connsiteX1" fmla="*/ 62563 w 791379"/>
                  <a:gd name="connsiteY1" fmla="*/ 486730 h 685800"/>
                  <a:gd name="connsiteX2" fmla="*/ 91915 w 791379"/>
                  <a:gd name="connsiteY2" fmla="*/ 446097 h 685800"/>
                  <a:gd name="connsiteX3" fmla="*/ 204011 w 791379"/>
                  <a:gd name="connsiteY3" fmla="*/ 523999 h 685800"/>
                  <a:gd name="connsiteX4" fmla="*/ 204788 w 791379"/>
                  <a:gd name="connsiteY4" fmla="*/ 0 h 685800"/>
                  <a:gd name="connsiteX5" fmla="*/ 290513 w 791379"/>
                  <a:gd name="connsiteY5" fmla="*/ 685800 h 685800"/>
                  <a:gd name="connsiteX6" fmla="*/ 481994 w 791379"/>
                  <a:gd name="connsiteY6" fmla="*/ 463042 h 685800"/>
                  <a:gd name="connsiteX7" fmla="*/ 603286 w 791379"/>
                  <a:gd name="connsiteY7" fmla="*/ 291939 h 685800"/>
                  <a:gd name="connsiteX8" fmla="*/ 693389 w 791379"/>
                  <a:gd name="connsiteY8" fmla="*/ 407568 h 685800"/>
                  <a:gd name="connsiteX9" fmla="*/ 791379 w 791379"/>
                  <a:gd name="connsiteY9" fmla="*/ 453240 h 685800"/>
                  <a:gd name="connsiteX0" fmla="*/ 0 w 791379"/>
                  <a:gd name="connsiteY0" fmla="*/ 585340 h 744884"/>
                  <a:gd name="connsiteX1" fmla="*/ 62563 w 791379"/>
                  <a:gd name="connsiteY1" fmla="*/ 545814 h 744884"/>
                  <a:gd name="connsiteX2" fmla="*/ 91915 w 791379"/>
                  <a:gd name="connsiteY2" fmla="*/ 505181 h 744884"/>
                  <a:gd name="connsiteX3" fmla="*/ 204011 w 791379"/>
                  <a:gd name="connsiteY3" fmla="*/ 583083 h 744884"/>
                  <a:gd name="connsiteX4" fmla="*/ 204788 w 791379"/>
                  <a:gd name="connsiteY4" fmla="*/ 59084 h 744884"/>
                  <a:gd name="connsiteX5" fmla="*/ 211293 w 791379"/>
                  <a:gd name="connsiteY5" fmla="*/ 89141 h 744884"/>
                  <a:gd name="connsiteX6" fmla="*/ 290513 w 791379"/>
                  <a:gd name="connsiteY6" fmla="*/ 744884 h 744884"/>
                  <a:gd name="connsiteX7" fmla="*/ 481994 w 791379"/>
                  <a:gd name="connsiteY7" fmla="*/ 522126 h 744884"/>
                  <a:gd name="connsiteX8" fmla="*/ 603286 w 791379"/>
                  <a:gd name="connsiteY8" fmla="*/ 351023 h 744884"/>
                  <a:gd name="connsiteX9" fmla="*/ 693389 w 791379"/>
                  <a:gd name="connsiteY9" fmla="*/ 466652 h 744884"/>
                  <a:gd name="connsiteX10" fmla="*/ 791379 w 791379"/>
                  <a:gd name="connsiteY10" fmla="*/ 512324 h 744884"/>
                  <a:gd name="connsiteX0" fmla="*/ 0 w 791379"/>
                  <a:gd name="connsiteY0" fmla="*/ 554003 h 713547"/>
                  <a:gd name="connsiteX1" fmla="*/ 62563 w 791379"/>
                  <a:gd name="connsiteY1" fmla="*/ 514477 h 713547"/>
                  <a:gd name="connsiteX2" fmla="*/ 91915 w 791379"/>
                  <a:gd name="connsiteY2" fmla="*/ 473844 h 713547"/>
                  <a:gd name="connsiteX3" fmla="*/ 204011 w 791379"/>
                  <a:gd name="connsiteY3" fmla="*/ 551746 h 713547"/>
                  <a:gd name="connsiteX4" fmla="*/ 207463 w 791379"/>
                  <a:gd name="connsiteY4" fmla="*/ 102636 h 713547"/>
                  <a:gd name="connsiteX5" fmla="*/ 211293 w 791379"/>
                  <a:gd name="connsiteY5" fmla="*/ 57804 h 713547"/>
                  <a:gd name="connsiteX6" fmla="*/ 290513 w 791379"/>
                  <a:gd name="connsiteY6" fmla="*/ 713547 h 713547"/>
                  <a:gd name="connsiteX7" fmla="*/ 481994 w 791379"/>
                  <a:gd name="connsiteY7" fmla="*/ 490789 h 713547"/>
                  <a:gd name="connsiteX8" fmla="*/ 603286 w 791379"/>
                  <a:gd name="connsiteY8" fmla="*/ 319686 h 713547"/>
                  <a:gd name="connsiteX9" fmla="*/ 693389 w 791379"/>
                  <a:gd name="connsiteY9" fmla="*/ 435315 h 713547"/>
                  <a:gd name="connsiteX10" fmla="*/ 791379 w 791379"/>
                  <a:gd name="connsiteY10" fmla="*/ 480987 h 713547"/>
                  <a:gd name="connsiteX0" fmla="*/ 0 w 791379"/>
                  <a:gd name="connsiteY0" fmla="*/ 541094 h 700638"/>
                  <a:gd name="connsiteX1" fmla="*/ 62563 w 791379"/>
                  <a:gd name="connsiteY1" fmla="*/ 501568 h 700638"/>
                  <a:gd name="connsiteX2" fmla="*/ 91915 w 791379"/>
                  <a:gd name="connsiteY2" fmla="*/ 460935 h 700638"/>
                  <a:gd name="connsiteX3" fmla="*/ 204011 w 791379"/>
                  <a:gd name="connsiteY3" fmla="*/ 538837 h 700638"/>
                  <a:gd name="connsiteX4" fmla="*/ 207463 w 791379"/>
                  <a:gd name="connsiteY4" fmla="*/ 89727 h 700638"/>
                  <a:gd name="connsiteX5" fmla="*/ 211293 w 791379"/>
                  <a:gd name="connsiteY5" fmla="*/ 44895 h 700638"/>
                  <a:gd name="connsiteX6" fmla="*/ 290513 w 791379"/>
                  <a:gd name="connsiteY6" fmla="*/ 700638 h 700638"/>
                  <a:gd name="connsiteX7" fmla="*/ 481994 w 791379"/>
                  <a:gd name="connsiteY7" fmla="*/ 477880 h 700638"/>
                  <a:gd name="connsiteX8" fmla="*/ 603286 w 791379"/>
                  <a:gd name="connsiteY8" fmla="*/ 306777 h 700638"/>
                  <a:gd name="connsiteX9" fmla="*/ 693389 w 791379"/>
                  <a:gd name="connsiteY9" fmla="*/ 422406 h 700638"/>
                  <a:gd name="connsiteX10" fmla="*/ 791379 w 791379"/>
                  <a:gd name="connsiteY10" fmla="*/ 468078 h 700638"/>
                  <a:gd name="connsiteX0" fmla="*/ 0 w 791379"/>
                  <a:gd name="connsiteY0" fmla="*/ 506900 h 666444"/>
                  <a:gd name="connsiteX1" fmla="*/ 62563 w 791379"/>
                  <a:gd name="connsiteY1" fmla="*/ 467374 h 666444"/>
                  <a:gd name="connsiteX2" fmla="*/ 91915 w 791379"/>
                  <a:gd name="connsiteY2" fmla="*/ 426741 h 666444"/>
                  <a:gd name="connsiteX3" fmla="*/ 204011 w 791379"/>
                  <a:gd name="connsiteY3" fmla="*/ 504643 h 666444"/>
                  <a:gd name="connsiteX4" fmla="*/ 207463 w 791379"/>
                  <a:gd name="connsiteY4" fmla="*/ 55533 h 666444"/>
                  <a:gd name="connsiteX5" fmla="*/ 218425 w 791379"/>
                  <a:gd name="connsiteY5" fmla="*/ 56169 h 666444"/>
                  <a:gd name="connsiteX6" fmla="*/ 290513 w 791379"/>
                  <a:gd name="connsiteY6" fmla="*/ 666444 h 666444"/>
                  <a:gd name="connsiteX7" fmla="*/ 481994 w 791379"/>
                  <a:gd name="connsiteY7" fmla="*/ 443686 h 666444"/>
                  <a:gd name="connsiteX8" fmla="*/ 603286 w 791379"/>
                  <a:gd name="connsiteY8" fmla="*/ 272583 h 666444"/>
                  <a:gd name="connsiteX9" fmla="*/ 693389 w 791379"/>
                  <a:gd name="connsiteY9" fmla="*/ 388212 h 666444"/>
                  <a:gd name="connsiteX10" fmla="*/ 791379 w 791379"/>
                  <a:gd name="connsiteY10" fmla="*/ 433884 h 666444"/>
                  <a:gd name="connsiteX0" fmla="*/ 0 w 791379"/>
                  <a:gd name="connsiteY0" fmla="*/ 489672 h 649216"/>
                  <a:gd name="connsiteX1" fmla="*/ 62563 w 791379"/>
                  <a:gd name="connsiteY1" fmla="*/ 450146 h 649216"/>
                  <a:gd name="connsiteX2" fmla="*/ 91915 w 791379"/>
                  <a:gd name="connsiteY2" fmla="*/ 409513 h 649216"/>
                  <a:gd name="connsiteX3" fmla="*/ 204011 w 791379"/>
                  <a:gd name="connsiteY3" fmla="*/ 487415 h 649216"/>
                  <a:gd name="connsiteX4" fmla="*/ 207463 w 791379"/>
                  <a:gd name="connsiteY4" fmla="*/ 38305 h 649216"/>
                  <a:gd name="connsiteX5" fmla="*/ 218425 w 791379"/>
                  <a:gd name="connsiteY5" fmla="*/ 38941 h 649216"/>
                  <a:gd name="connsiteX6" fmla="*/ 290513 w 791379"/>
                  <a:gd name="connsiteY6" fmla="*/ 649216 h 649216"/>
                  <a:gd name="connsiteX7" fmla="*/ 481994 w 791379"/>
                  <a:gd name="connsiteY7" fmla="*/ 426458 h 649216"/>
                  <a:gd name="connsiteX8" fmla="*/ 603286 w 791379"/>
                  <a:gd name="connsiteY8" fmla="*/ 255355 h 649216"/>
                  <a:gd name="connsiteX9" fmla="*/ 693389 w 791379"/>
                  <a:gd name="connsiteY9" fmla="*/ 370984 h 649216"/>
                  <a:gd name="connsiteX10" fmla="*/ 791379 w 791379"/>
                  <a:gd name="connsiteY10" fmla="*/ 416656 h 649216"/>
                  <a:gd name="connsiteX0" fmla="*/ 0 w 791379"/>
                  <a:gd name="connsiteY0" fmla="*/ 489672 h 665434"/>
                  <a:gd name="connsiteX1" fmla="*/ 62563 w 791379"/>
                  <a:gd name="connsiteY1" fmla="*/ 450146 h 665434"/>
                  <a:gd name="connsiteX2" fmla="*/ 91915 w 791379"/>
                  <a:gd name="connsiteY2" fmla="*/ 409513 h 665434"/>
                  <a:gd name="connsiteX3" fmla="*/ 204011 w 791379"/>
                  <a:gd name="connsiteY3" fmla="*/ 487415 h 665434"/>
                  <a:gd name="connsiteX4" fmla="*/ 207463 w 791379"/>
                  <a:gd name="connsiteY4" fmla="*/ 38305 h 665434"/>
                  <a:gd name="connsiteX5" fmla="*/ 218425 w 791379"/>
                  <a:gd name="connsiteY5" fmla="*/ 38941 h 665434"/>
                  <a:gd name="connsiteX6" fmla="*/ 267460 w 791379"/>
                  <a:gd name="connsiteY6" fmla="*/ 580102 h 665434"/>
                  <a:gd name="connsiteX7" fmla="*/ 290513 w 791379"/>
                  <a:gd name="connsiteY7" fmla="*/ 649216 h 665434"/>
                  <a:gd name="connsiteX8" fmla="*/ 481994 w 791379"/>
                  <a:gd name="connsiteY8" fmla="*/ 426458 h 665434"/>
                  <a:gd name="connsiteX9" fmla="*/ 603286 w 791379"/>
                  <a:gd name="connsiteY9" fmla="*/ 255355 h 665434"/>
                  <a:gd name="connsiteX10" fmla="*/ 693389 w 791379"/>
                  <a:gd name="connsiteY10" fmla="*/ 370984 h 665434"/>
                  <a:gd name="connsiteX11" fmla="*/ 791379 w 791379"/>
                  <a:gd name="connsiteY11" fmla="*/ 416656 h 665434"/>
                  <a:gd name="connsiteX0" fmla="*/ 0 w 791379"/>
                  <a:gd name="connsiteY0" fmla="*/ 489672 h 664647"/>
                  <a:gd name="connsiteX1" fmla="*/ 62563 w 791379"/>
                  <a:gd name="connsiteY1" fmla="*/ 450146 h 664647"/>
                  <a:gd name="connsiteX2" fmla="*/ 91915 w 791379"/>
                  <a:gd name="connsiteY2" fmla="*/ 409513 h 664647"/>
                  <a:gd name="connsiteX3" fmla="*/ 204011 w 791379"/>
                  <a:gd name="connsiteY3" fmla="*/ 487415 h 664647"/>
                  <a:gd name="connsiteX4" fmla="*/ 207463 w 791379"/>
                  <a:gd name="connsiteY4" fmla="*/ 38305 h 664647"/>
                  <a:gd name="connsiteX5" fmla="*/ 218425 w 791379"/>
                  <a:gd name="connsiteY5" fmla="*/ 38941 h 664647"/>
                  <a:gd name="connsiteX6" fmla="*/ 275484 w 791379"/>
                  <a:gd name="connsiteY6" fmla="*/ 577428 h 664647"/>
                  <a:gd name="connsiteX7" fmla="*/ 290513 w 791379"/>
                  <a:gd name="connsiteY7" fmla="*/ 649216 h 664647"/>
                  <a:gd name="connsiteX8" fmla="*/ 481994 w 791379"/>
                  <a:gd name="connsiteY8" fmla="*/ 426458 h 664647"/>
                  <a:gd name="connsiteX9" fmla="*/ 603286 w 791379"/>
                  <a:gd name="connsiteY9" fmla="*/ 255355 h 664647"/>
                  <a:gd name="connsiteX10" fmla="*/ 693389 w 791379"/>
                  <a:gd name="connsiteY10" fmla="*/ 370984 h 664647"/>
                  <a:gd name="connsiteX11" fmla="*/ 791379 w 791379"/>
                  <a:gd name="connsiteY11" fmla="*/ 416656 h 664647"/>
                  <a:gd name="connsiteX0" fmla="*/ 0 w 791379"/>
                  <a:gd name="connsiteY0" fmla="*/ 489672 h 658593"/>
                  <a:gd name="connsiteX1" fmla="*/ 62563 w 791379"/>
                  <a:gd name="connsiteY1" fmla="*/ 450146 h 658593"/>
                  <a:gd name="connsiteX2" fmla="*/ 91915 w 791379"/>
                  <a:gd name="connsiteY2" fmla="*/ 409513 h 658593"/>
                  <a:gd name="connsiteX3" fmla="*/ 204011 w 791379"/>
                  <a:gd name="connsiteY3" fmla="*/ 487415 h 658593"/>
                  <a:gd name="connsiteX4" fmla="*/ 207463 w 791379"/>
                  <a:gd name="connsiteY4" fmla="*/ 38305 h 658593"/>
                  <a:gd name="connsiteX5" fmla="*/ 218425 w 791379"/>
                  <a:gd name="connsiteY5" fmla="*/ 38941 h 658593"/>
                  <a:gd name="connsiteX6" fmla="*/ 275484 w 791379"/>
                  <a:gd name="connsiteY6" fmla="*/ 577428 h 658593"/>
                  <a:gd name="connsiteX7" fmla="*/ 290513 w 791379"/>
                  <a:gd name="connsiteY7" fmla="*/ 649216 h 658593"/>
                  <a:gd name="connsiteX8" fmla="*/ 481994 w 791379"/>
                  <a:gd name="connsiteY8" fmla="*/ 426458 h 658593"/>
                  <a:gd name="connsiteX9" fmla="*/ 603286 w 791379"/>
                  <a:gd name="connsiteY9" fmla="*/ 255355 h 658593"/>
                  <a:gd name="connsiteX10" fmla="*/ 693389 w 791379"/>
                  <a:gd name="connsiteY10" fmla="*/ 370984 h 658593"/>
                  <a:gd name="connsiteX11" fmla="*/ 791379 w 791379"/>
                  <a:gd name="connsiteY11" fmla="*/ 416656 h 658593"/>
                  <a:gd name="connsiteX0" fmla="*/ 0 w 791379"/>
                  <a:gd name="connsiteY0" fmla="*/ 489672 h 623191"/>
                  <a:gd name="connsiteX1" fmla="*/ 62563 w 791379"/>
                  <a:gd name="connsiteY1" fmla="*/ 450146 h 623191"/>
                  <a:gd name="connsiteX2" fmla="*/ 91915 w 791379"/>
                  <a:gd name="connsiteY2" fmla="*/ 409513 h 623191"/>
                  <a:gd name="connsiteX3" fmla="*/ 204011 w 791379"/>
                  <a:gd name="connsiteY3" fmla="*/ 487415 h 623191"/>
                  <a:gd name="connsiteX4" fmla="*/ 207463 w 791379"/>
                  <a:gd name="connsiteY4" fmla="*/ 38305 h 623191"/>
                  <a:gd name="connsiteX5" fmla="*/ 218425 w 791379"/>
                  <a:gd name="connsiteY5" fmla="*/ 38941 h 623191"/>
                  <a:gd name="connsiteX6" fmla="*/ 275484 w 791379"/>
                  <a:gd name="connsiteY6" fmla="*/ 577428 h 623191"/>
                  <a:gd name="connsiteX7" fmla="*/ 309235 w 791379"/>
                  <a:gd name="connsiteY7" fmla="*/ 597507 h 623191"/>
                  <a:gd name="connsiteX8" fmla="*/ 481994 w 791379"/>
                  <a:gd name="connsiteY8" fmla="*/ 426458 h 623191"/>
                  <a:gd name="connsiteX9" fmla="*/ 603286 w 791379"/>
                  <a:gd name="connsiteY9" fmla="*/ 255355 h 623191"/>
                  <a:gd name="connsiteX10" fmla="*/ 693389 w 791379"/>
                  <a:gd name="connsiteY10" fmla="*/ 370984 h 623191"/>
                  <a:gd name="connsiteX11" fmla="*/ 791379 w 791379"/>
                  <a:gd name="connsiteY11" fmla="*/ 416656 h 623191"/>
                  <a:gd name="connsiteX0" fmla="*/ 0 w 791379"/>
                  <a:gd name="connsiteY0" fmla="*/ 489672 h 623191"/>
                  <a:gd name="connsiteX1" fmla="*/ 62563 w 791379"/>
                  <a:gd name="connsiteY1" fmla="*/ 450146 h 623191"/>
                  <a:gd name="connsiteX2" fmla="*/ 91915 w 791379"/>
                  <a:gd name="connsiteY2" fmla="*/ 409513 h 623191"/>
                  <a:gd name="connsiteX3" fmla="*/ 204011 w 791379"/>
                  <a:gd name="connsiteY3" fmla="*/ 487415 h 623191"/>
                  <a:gd name="connsiteX4" fmla="*/ 207463 w 791379"/>
                  <a:gd name="connsiteY4" fmla="*/ 38305 h 623191"/>
                  <a:gd name="connsiteX5" fmla="*/ 218425 w 791379"/>
                  <a:gd name="connsiteY5" fmla="*/ 38941 h 623191"/>
                  <a:gd name="connsiteX6" fmla="*/ 275484 w 791379"/>
                  <a:gd name="connsiteY6" fmla="*/ 577428 h 623191"/>
                  <a:gd name="connsiteX7" fmla="*/ 309235 w 791379"/>
                  <a:gd name="connsiteY7" fmla="*/ 597507 h 623191"/>
                  <a:gd name="connsiteX8" fmla="*/ 481994 w 791379"/>
                  <a:gd name="connsiteY8" fmla="*/ 426458 h 623191"/>
                  <a:gd name="connsiteX9" fmla="*/ 603286 w 791379"/>
                  <a:gd name="connsiteY9" fmla="*/ 255355 h 623191"/>
                  <a:gd name="connsiteX10" fmla="*/ 693389 w 791379"/>
                  <a:gd name="connsiteY10" fmla="*/ 370984 h 623191"/>
                  <a:gd name="connsiteX11" fmla="*/ 791379 w 791379"/>
                  <a:gd name="connsiteY11" fmla="*/ 416656 h 623191"/>
                  <a:gd name="connsiteX0" fmla="*/ 0 w 791379"/>
                  <a:gd name="connsiteY0" fmla="*/ 489672 h 627575"/>
                  <a:gd name="connsiteX1" fmla="*/ 62563 w 791379"/>
                  <a:gd name="connsiteY1" fmla="*/ 450146 h 627575"/>
                  <a:gd name="connsiteX2" fmla="*/ 91915 w 791379"/>
                  <a:gd name="connsiteY2" fmla="*/ 409513 h 627575"/>
                  <a:gd name="connsiteX3" fmla="*/ 204011 w 791379"/>
                  <a:gd name="connsiteY3" fmla="*/ 487415 h 627575"/>
                  <a:gd name="connsiteX4" fmla="*/ 207463 w 791379"/>
                  <a:gd name="connsiteY4" fmla="*/ 38305 h 627575"/>
                  <a:gd name="connsiteX5" fmla="*/ 218425 w 791379"/>
                  <a:gd name="connsiteY5" fmla="*/ 38941 h 627575"/>
                  <a:gd name="connsiteX6" fmla="*/ 275484 w 791379"/>
                  <a:gd name="connsiteY6" fmla="*/ 577428 h 627575"/>
                  <a:gd name="connsiteX7" fmla="*/ 309235 w 791379"/>
                  <a:gd name="connsiteY7" fmla="*/ 597507 h 627575"/>
                  <a:gd name="connsiteX8" fmla="*/ 481994 w 791379"/>
                  <a:gd name="connsiteY8" fmla="*/ 426458 h 627575"/>
                  <a:gd name="connsiteX9" fmla="*/ 603286 w 791379"/>
                  <a:gd name="connsiteY9" fmla="*/ 255355 h 627575"/>
                  <a:gd name="connsiteX10" fmla="*/ 693389 w 791379"/>
                  <a:gd name="connsiteY10" fmla="*/ 370984 h 627575"/>
                  <a:gd name="connsiteX11" fmla="*/ 791379 w 791379"/>
                  <a:gd name="connsiteY11" fmla="*/ 416656 h 627575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204011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1994 w 791379"/>
                  <a:gd name="connsiteY8" fmla="*/ 42645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204011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204011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195987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195987 w 791379"/>
                  <a:gd name="connsiteY3" fmla="*/ 487415 h 621933"/>
                  <a:gd name="connsiteX4" fmla="*/ 207463 w 791379"/>
                  <a:gd name="connsiteY4" fmla="*/ 38305 h 621933"/>
                  <a:gd name="connsiteX5" fmla="*/ 229123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195987 w 791379"/>
                  <a:gd name="connsiteY3" fmla="*/ 487415 h 621933"/>
                  <a:gd name="connsiteX4" fmla="*/ 212812 w 791379"/>
                  <a:gd name="connsiteY4" fmla="*/ 38305 h 621933"/>
                  <a:gd name="connsiteX5" fmla="*/ 229123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8002 h 620263"/>
                  <a:gd name="connsiteX1" fmla="*/ 62563 w 791379"/>
                  <a:gd name="connsiteY1" fmla="*/ 448476 h 620263"/>
                  <a:gd name="connsiteX2" fmla="*/ 91915 w 791379"/>
                  <a:gd name="connsiteY2" fmla="*/ 407843 h 620263"/>
                  <a:gd name="connsiteX3" fmla="*/ 195987 w 791379"/>
                  <a:gd name="connsiteY3" fmla="*/ 485745 h 620263"/>
                  <a:gd name="connsiteX4" fmla="*/ 212812 w 791379"/>
                  <a:gd name="connsiteY4" fmla="*/ 36635 h 620263"/>
                  <a:gd name="connsiteX5" fmla="*/ 229123 w 791379"/>
                  <a:gd name="connsiteY5" fmla="*/ 37271 h 620263"/>
                  <a:gd name="connsiteX6" fmla="*/ 275484 w 791379"/>
                  <a:gd name="connsiteY6" fmla="*/ 575758 h 620263"/>
                  <a:gd name="connsiteX7" fmla="*/ 308343 w 791379"/>
                  <a:gd name="connsiteY7" fmla="*/ 584247 h 620263"/>
                  <a:gd name="connsiteX8" fmla="*/ 480211 w 791379"/>
                  <a:gd name="connsiteY8" fmla="*/ 418548 h 620263"/>
                  <a:gd name="connsiteX9" fmla="*/ 603286 w 791379"/>
                  <a:gd name="connsiteY9" fmla="*/ 253685 h 620263"/>
                  <a:gd name="connsiteX10" fmla="*/ 693389 w 791379"/>
                  <a:gd name="connsiteY10" fmla="*/ 369314 h 620263"/>
                  <a:gd name="connsiteX11" fmla="*/ 791379 w 791379"/>
                  <a:gd name="connsiteY11" fmla="*/ 414986 h 620263"/>
                  <a:gd name="connsiteX0" fmla="*/ 0 w 791379"/>
                  <a:gd name="connsiteY0" fmla="*/ 488002 h 620263"/>
                  <a:gd name="connsiteX1" fmla="*/ 62563 w 791379"/>
                  <a:gd name="connsiteY1" fmla="*/ 448476 h 620263"/>
                  <a:gd name="connsiteX2" fmla="*/ 91915 w 791379"/>
                  <a:gd name="connsiteY2" fmla="*/ 407843 h 620263"/>
                  <a:gd name="connsiteX3" fmla="*/ 195987 w 791379"/>
                  <a:gd name="connsiteY3" fmla="*/ 485745 h 620263"/>
                  <a:gd name="connsiteX4" fmla="*/ 212812 w 791379"/>
                  <a:gd name="connsiteY4" fmla="*/ 36635 h 620263"/>
                  <a:gd name="connsiteX5" fmla="*/ 231798 w 791379"/>
                  <a:gd name="connsiteY5" fmla="*/ 37271 h 620263"/>
                  <a:gd name="connsiteX6" fmla="*/ 275484 w 791379"/>
                  <a:gd name="connsiteY6" fmla="*/ 575758 h 620263"/>
                  <a:gd name="connsiteX7" fmla="*/ 308343 w 791379"/>
                  <a:gd name="connsiteY7" fmla="*/ 584247 h 620263"/>
                  <a:gd name="connsiteX8" fmla="*/ 480211 w 791379"/>
                  <a:gd name="connsiteY8" fmla="*/ 418548 h 620263"/>
                  <a:gd name="connsiteX9" fmla="*/ 603286 w 791379"/>
                  <a:gd name="connsiteY9" fmla="*/ 253685 h 620263"/>
                  <a:gd name="connsiteX10" fmla="*/ 693389 w 791379"/>
                  <a:gd name="connsiteY10" fmla="*/ 369314 h 620263"/>
                  <a:gd name="connsiteX11" fmla="*/ 791379 w 791379"/>
                  <a:gd name="connsiteY11" fmla="*/ 414986 h 620263"/>
                  <a:gd name="connsiteX0" fmla="*/ 0 w 791379"/>
                  <a:gd name="connsiteY0" fmla="*/ 484082 h 616343"/>
                  <a:gd name="connsiteX1" fmla="*/ 62563 w 791379"/>
                  <a:gd name="connsiteY1" fmla="*/ 444556 h 616343"/>
                  <a:gd name="connsiteX2" fmla="*/ 91915 w 791379"/>
                  <a:gd name="connsiteY2" fmla="*/ 403923 h 616343"/>
                  <a:gd name="connsiteX3" fmla="*/ 195987 w 791379"/>
                  <a:gd name="connsiteY3" fmla="*/ 481825 h 616343"/>
                  <a:gd name="connsiteX4" fmla="*/ 212812 w 791379"/>
                  <a:gd name="connsiteY4" fmla="*/ 32715 h 616343"/>
                  <a:gd name="connsiteX5" fmla="*/ 231798 w 791379"/>
                  <a:gd name="connsiteY5" fmla="*/ 33351 h 616343"/>
                  <a:gd name="connsiteX6" fmla="*/ 275484 w 791379"/>
                  <a:gd name="connsiteY6" fmla="*/ 571838 h 616343"/>
                  <a:gd name="connsiteX7" fmla="*/ 308343 w 791379"/>
                  <a:gd name="connsiteY7" fmla="*/ 580327 h 616343"/>
                  <a:gd name="connsiteX8" fmla="*/ 480211 w 791379"/>
                  <a:gd name="connsiteY8" fmla="*/ 414628 h 616343"/>
                  <a:gd name="connsiteX9" fmla="*/ 603286 w 791379"/>
                  <a:gd name="connsiteY9" fmla="*/ 249765 h 616343"/>
                  <a:gd name="connsiteX10" fmla="*/ 693389 w 791379"/>
                  <a:gd name="connsiteY10" fmla="*/ 365394 h 616343"/>
                  <a:gd name="connsiteX11" fmla="*/ 791379 w 791379"/>
                  <a:gd name="connsiteY11" fmla="*/ 411066 h 616343"/>
                  <a:gd name="connsiteX0" fmla="*/ 0 w 791379"/>
                  <a:gd name="connsiteY0" fmla="*/ 486297 h 618558"/>
                  <a:gd name="connsiteX1" fmla="*/ 62563 w 791379"/>
                  <a:gd name="connsiteY1" fmla="*/ 446771 h 618558"/>
                  <a:gd name="connsiteX2" fmla="*/ 91915 w 791379"/>
                  <a:gd name="connsiteY2" fmla="*/ 406138 h 618558"/>
                  <a:gd name="connsiteX3" fmla="*/ 195987 w 791379"/>
                  <a:gd name="connsiteY3" fmla="*/ 484040 h 618558"/>
                  <a:gd name="connsiteX4" fmla="*/ 212812 w 791379"/>
                  <a:gd name="connsiteY4" fmla="*/ 34930 h 618558"/>
                  <a:gd name="connsiteX5" fmla="*/ 231798 w 791379"/>
                  <a:gd name="connsiteY5" fmla="*/ 35566 h 618558"/>
                  <a:gd name="connsiteX6" fmla="*/ 275484 w 791379"/>
                  <a:gd name="connsiteY6" fmla="*/ 574053 h 618558"/>
                  <a:gd name="connsiteX7" fmla="*/ 308343 w 791379"/>
                  <a:gd name="connsiteY7" fmla="*/ 582542 h 618558"/>
                  <a:gd name="connsiteX8" fmla="*/ 480211 w 791379"/>
                  <a:gd name="connsiteY8" fmla="*/ 416843 h 618558"/>
                  <a:gd name="connsiteX9" fmla="*/ 603286 w 791379"/>
                  <a:gd name="connsiteY9" fmla="*/ 251980 h 618558"/>
                  <a:gd name="connsiteX10" fmla="*/ 693389 w 791379"/>
                  <a:gd name="connsiteY10" fmla="*/ 367609 h 618558"/>
                  <a:gd name="connsiteX11" fmla="*/ 791379 w 791379"/>
                  <a:gd name="connsiteY11" fmla="*/ 413281 h 618558"/>
                  <a:gd name="connsiteX0" fmla="*/ 0 w 791379"/>
                  <a:gd name="connsiteY0" fmla="*/ 486297 h 617583"/>
                  <a:gd name="connsiteX1" fmla="*/ 62563 w 791379"/>
                  <a:gd name="connsiteY1" fmla="*/ 446771 h 617583"/>
                  <a:gd name="connsiteX2" fmla="*/ 91915 w 791379"/>
                  <a:gd name="connsiteY2" fmla="*/ 406138 h 617583"/>
                  <a:gd name="connsiteX3" fmla="*/ 195987 w 791379"/>
                  <a:gd name="connsiteY3" fmla="*/ 484040 h 617583"/>
                  <a:gd name="connsiteX4" fmla="*/ 212812 w 791379"/>
                  <a:gd name="connsiteY4" fmla="*/ 34930 h 617583"/>
                  <a:gd name="connsiteX5" fmla="*/ 231798 w 791379"/>
                  <a:gd name="connsiteY5" fmla="*/ 35566 h 617583"/>
                  <a:gd name="connsiteX6" fmla="*/ 279942 w 791379"/>
                  <a:gd name="connsiteY6" fmla="*/ 572270 h 617583"/>
                  <a:gd name="connsiteX7" fmla="*/ 308343 w 791379"/>
                  <a:gd name="connsiteY7" fmla="*/ 582542 h 617583"/>
                  <a:gd name="connsiteX8" fmla="*/ 480211 w 791379"/>
                  <a:gd name="connsiteY8" fmla="*/ 416843 h 617583"/>
                  <a:gd name="connsiteX9" fmla="*/ 603286 w 791379"/>
                  <a:gd name="connsiteY9" fmla="*/ 251980 h 617583"/>
                  <a:gd name="connsiteX10" fmla="*/ 693389 w 791379"/>
                  <a:gd name="connsiteY10" fmla="*/ 367609 h 617583"/>
                  <a:gd name="connsiteX11" fmla="*/ 791379 w 791379"/>
                  <a:gd name="connsiteY11" fmla="*/ 413281 h 61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1379" h="617583">
                    <a:moveTo>
                      <a:pt x="0" y="486297"/>
                    </a:moveTo>
                    <a:cubicBezTo>
                      <a:pt x="25399" y="486200"/>
                      <a:pt x="40751" y="485019"/>
                      <a:pt x="62563" y="446771"/>
                    </a:cubicBezTo>
                    <a:cubicBezTo>
                      <a:pt x="73244" y="426146"/>
                      <a:pt x="71587" y="408120"/>
                      <a:pt x="91915" y="406138"/>
                    </a:cubicBezTo>
                    <a:cubicBezTo>
                      <a:pt x="118735" y="403228"/>
                      <a:pt x="142855" y="528863"/>
                      <a:pt x="195987" y="484040"/>
                    </a:cubicBezTo>
                    <a:cubicBezTo>
                      <a:pt x="225606" y="441712"/>
                      <a:pt x="205815" y="120194"/>
                      <a:pt x="212812" y="34930"/>
                    </a:cubicBezTo>
                    <a:cubicBezTo>
                      <a:pt x="211352" y="11447"/>
                      <a:pt x="226425" y="-30591"/>
                      <a:pt x="231798" y="35566"/>
                    </a:cubicBezTo>
                    <a:cubicBezTo>
                      <a:pt x="241797" y="125865"/>
                      <a:pt x="267927" y="470558"/>
                      <a:pt x="279942" y="572270"/>
                    </a:cubicBezTo>
                    <a:cubicBezTo>
                      <a:pt x="285717" y="641887"/>
                      <a:pt x="304682" y="619739"/>
                      <a:pt x="308343" y="582542"/>
                    </a:cubicBezTo>
                    <a:cubicBezTo>
                      <a:pt x="326320" y="385074"/>
                      <a:pt x="431054" y="471937"/>
                      <a:pt x="480211" y="416843"/>
                    </a:cubicBezTo>
                    <a:cubicBezTo>
                      <a:pt x="529368" y="361749"/>
                      <a:pt x="567756" y="260186"/>
                      <a:pt x="603286" y="251980"/>
                    </a:cubicBezTo>
                    <a:cubicBezTo>
                      <a:pt x="638816" y="243774"/>
                      <a:pt x="659258" y="344590"/>
                      <a:pt x="693389" y="367609"/>
                    </a:cubicBezTo>
                    <a:cubicBezTo>
                      <a:pt x="726593" y="396193"/>
                      <a:pt x="757594" y="408910"/>
                      <a:pt x="791379" y="413281"/>
                    </a:cubicBezTo>
                  </a:path>
                </a:pathLst>
              </a:custGeom>
              <a:noFill/>
              <a:ln w="15875">
                <a:gradFill>
                  <a:gsLst>
                    <a:gs pos="23000">
                      <a:schemeClr val="accent3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EC8AAE8-6ADD-4057-BF4C-CF14198E5BFE}"/>
                  </a:ext>
                </a:extLst>
              </p:cNvPr>
              <p:cNvSpPr/>
              <p:nvPr/>
            </p:nvSpPr>
            <p:spPr>
              <a:xfrm>
                <a:off x="11505753" y="4304075"/>
                <a:ext cx="180803" cy="1808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ross 36">
                <a:extLst>
                  <a:ext uri="{FF2B5EF4-FFF2-40B4-BE49-F238E27FC236}">
                    <a16:creationId xmlns:a16="http://schemas.microsoft.com/office/drawing/2014/main" id="{FF4B4872-E9E1-413E-A422-73074CA0B2FB}"/>
                  </a:ext>
                </a:extLst>
              </p:cNvPr>
              <p:cNvSpPr/>
              <p:nvPr/>
            </p:nvSpPr>
            <p:spPr>
              <a:xfrm>
                <a:off x="11535888" y="4334209"/>
                <a:ext cx="120536" cy="120536"/>
              </a:xfrm>
              <a:prstGeom prst="plus">
                <a:avLst>
                  <a:gd name="adj" fmla="val 363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1EEC79-1FAB-49A6-96F8-717493AD41F9}"/>
                  </a:ext>
                </a:extLst>
              </p:cNvPr>
              <p:cNvSpPr/>
              <p:nvPr/>
            </p:nvSpPr>
            <p:spPr>
              <a:xfrm>
                <a:off x="11745842" y="4314812"/>
                <a:ext cx="43935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9AAEE6-C66E-4B51-97AA-DA1C488BB058}"/>
                  </a:ext>
                </a:extLst>
              </p:cNvPr>
              <p:cNvSpPr/>
              <p:nvPr/>
            </p:nvSpPr>
            <p:spPr>
              <a:xfrm>
                <a:off x="12244484" y="4314810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FB4DD35-261F-4E7E-9F22-64E4210B5EC8}"/>
                  </a:ext>
                </a:extLst>
              </p:cNvPr>
              <p:cNvSpPr/>
              <p:nvPr/>
            </p:nvSpPr>
            <p:spPr>
              <a:xfrm>
                <a:off x="11745842" y="4399539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CE9A754-9988-463E-9CD3-0AB194B7E906}"/>
                  </a:ext>
                </a:extLst>
              </p:cNvPr>
              <p:cNvSpPr/>
              <p:nvPr/>
            </p:nvSpPr>
            <p:spPr>
              <a:xfrm>
                <a:off x="12030922" y="4398532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5A27D59-4B1B-4AAB-96C6-972F36235152}"/>
                  </a:ext>
                </a:extLst>
              </p:cNvPr>
              <p:cNvSpPr/>
              <p:nvPr/>
            </p:nvSpPr>
            <p:spPr>
              <a:xfrm>
                <a:off x="11772627" y="4331149"/>
                <a:ext cx="686368" cy="105236"/>
              </a:xfrm>
              <a:custGeom>
                <a:avLst/>
                <a:gdLst>
                  <a:gd name="connsiteX0" fmla="*/ 153859 w 686368"/>
                  <a:gd name="connsiteY0" fmla="*/ 84729 h 105236"/>
                  <a:gd name="connsiteX1" fmla="*/ 183481 w 686368"/>
                  <a:gd name="connsiteY1" fmla="*/ 84729 h 105236"/>
                  <a:gd name="connsiteX2" fmla="*/ 187726 w 686368"/>
                  <a:gd name="connsiteY2" fmla="*/ 88974 h 105236"/>
                  <a:gd name="connsiteX3" fmla="*/ 187726 w 686368"/>
                  <a:gd name="connsiteY3" fmla="*/ 100991 h 105236"/>
                  <a:gd name="connsiteX4" fmla="*/ 183481 w 686368"/>
                  <a:gd name="connsiteY4" fmla="*/ 105236 h 105236"/>
                  <a:gd name="connsiteX5" fmla="*/ 153859 w 686368"/>
                  <a:gd name="connsiteY5" fmla="*/ 105236 h 105236"/>
                  <a:gd name="connsiteX6" fmla="*/ 149614 w 686368"/>
                  <a:gd name="connsiteY6" fmla="*/ 100991 h 105236"/>
                  <a:gd name="connsiteX7" fmla="*/ 149614 w 686368"/>
                  <a:gd name="connsiteY7" fmla="*/ 88974 h 105236"/>
                  <a:gd name="connsiteX8" fmla="*/ 153859 w 686368"/>
                  <a:gd name="connsiteY8" fmla="*/ 84729 h 105236"/>
                  <a:gd name="connsiteX9" fmla="*/ 4245 w 686368"/>
                  <a:gd name="connsiteY9" fmla="*/ 84729 h 105236"/>
                  <a:gd name="connsiteX10" fmla="*/ 114508 w 686368"/>
                  <a:gd name="connsiteY10" fmla="*/ 84729 h 105236"/>
                  <a:gd name="connsiteX11" fmla="*/ 118753 w 686368"/>
                  <a:gd name="connsiteY11" fmla="*/ 88974 h 105236"/>
                  <a:gd name="connsiteX12" fmla="*/ 118753 w 686368"/>
                  <a:gd name="connsiteY12" fmla="*/ 100991 h 105236"/>
                  <a:gd name="connsiteX13" fmla="*/ 114508 w 686368"/>
                  <a:gd name="connsiteY13" fmla="*/ 105236 h 105236"/>
                  <a:gd name="connsiteX14" fmla="*/ 4245 w 686368"/>
                  <a:gd name="connsiteY14" fmla="*/ 105236 h 105236"/>
                  <a:gd name="connsiteX15" fmla="*/ 0 w 686368"/>
                  <a:gd name="connsiteY15" fmla="*/ 100991 h 105236"/>
                  <a:gd name="connsiteX16" fmla="*/ 0 w 686368"/>
                  <a:gd name="connsiteY16" fmla="*/ 88974 h 105236"/>
                  <a:gd name="connsiteX17" fmla="*/ 4245 w 686368"/>
                  <a:gd name="connsiteY17" fmla="*/ 84729 h 105236"/>
                  <a:gd name="connsiteX18" fmla="*/ 438939 w 686368"/>
                  <a:gd name="connsiteY18" fmla="*/ 83722 h 105236"/>
                  <a:gd name="connsiteX19" fmla="*/ 468561 w 686368"/>
                  <a:gd name="connsiteY19" fmla="*/ 83722 h 105236"/>
                  <a:gd name="connsiteX20" fmla="*/ 472806 w 686368"/>
                  <a:gd name="connsiteY20" fmla="*/ 87967 h 105236"/>
                  <a:gd name="connsiteX21" fmla="*/ 472806 w 686368"/>
                  <a:gd name="connsiteY21" fmla="*/ 99984 h 105236"/>
                  <a:gd name="connsiteX22" fmla="*/ 468561 w 686368"/>
                  <a:gd name="connsiteY22" fmla="*/ 104229 h 105236"/>
                  <a:gd name="connsiteX23" fmla="*/ 438939 w 686368"/>
                  <a:gd name="connsiteY23" fmla="*/ 104229 h 105236"/>
                  <a:gd name="connsiteX24" fmla="*/ 434694 w 686368"/>
                  <a:gd name="connsiteY24" fmla="*/ 99984 h 105236"/>
                  <a:gd name="connsiteX25" fmla="*/ 434694 w 686368"/>
                  <a:gd name="connsiteY25" fmla="*/ 87967 h 105236"/>
                  <a:gd name="connsiteX26" fmla="*/ 438939 w 686368"/>
                  <a:gd name="connsiteY26" fmla="*/ 83722 h 105236"/>
                  <a:gd name="connsiteX27" fmla="*/ 289325 w 686368"/>
                  <a:gd name="connsiteY27" fmla="*/ 83722 h 105236"/>
                  <a:gd name="connsiteX28" fmla="*/ 399588 w 686368"/>
                  <a:gd name="connsiteY28" fmla="*/ 83722 h 105236"/>
                  <a:gd name="connsiteX29" fmla="*/ 403833 w 686368"/>
                  <a:gd name="connsiteY29" fmla="*/ 87967 h 105236"/>
                  <a:gd name="connsiteX30" fmla="*/ 403833 w 686368"/>
                  <a:gd name="connsiteY30" fmla="*/ 99984 h 105236"/>
                  <a:gd name="connsiteX31" fmla="*/ 399588 w 686368"/>
                  <a:gd name="connsiteY31" fmla="*/ 104229 h 105236"/>
                  <a:gd name="connsiteX32" fmla="*/ 289325 w 686368"/>
                  <a:gd name="connsiteY32" fmla="*/ 104229 h 105236"/>
                  <a:gd name="connsiteX33" fmla="*/ 285080 w 686368"/>
                  <a:gd name="connsiteY33" fmla="*/ 99984 h 105236"/>
                  <a:gd name="connsiteX34" fmla="*/ 285080 w 686368"/>
                  <a:gd name="connsiteY34" fmla="*/ 87967 h 105236"/>
                  <a:gd name="connsiteX35" fmla="*/ 289325 w 686368"/>
                  <a:gd name="connsiteY35" fmla="*/ 83722 h 105236"/>
                  <a:gd name="connsiteX36" fmla="*/ 353589 w 686368"/>
                  <a:gd name="connsiteY36" fmla="*/ 2 h 105236"/>
                  <a:gd name="connsiteX37" fmla="*/ 383211 w 686368"/>
                  <a:gd name="connsiteY37" fmla="*/ 2 h 105236"/>
                  <a:gd name="connsiteX38" fmla="*/ 387456 w 686368"/>
                  <a:gd name="connsiteY38" fmla="*/ 4247 h 105236"/>
                  <a:gd name="connsiteX39" fmla="*/ 387456 w 686368"/>
                  <a:gd name="connsiteY39" fmla="*/ 16264 h 105236"/>
                  <a:gd name="connsiteX40" fmla="*/ 383211 w 686368"/>
                  <a:gd name="connsiteY40" fmla="*/ 20509 h 105236"/>
                  <a:gd name="connsiteX41" fmla="*/ 353589 w 686368"/>
                  <a:gd name="connsiteY41" fmla="*/ 20509 h 105236"/>
                  <a:gd name="connsiteX42" fmla="*/ 349344 w 686368"/>
                  <a:gd name="connsiteY42" fmla="*/ 16264 h 105236"/>
                  <a:gd name="connsiteX43" fmla="*/ 349344 w 686368"/>
                  <a:gd name="connsiteY43" fmla="*/ 4247 h 105236"/>
                  <a:gd name="connsiteX44" fmla="*/ 353589 w 686368"/>
                  <a:gd name="connsiteY44" fmla="*/ 2 h 105236"/>
                  <a:gd name="connsiteX45" fmla="*/ 8320 w 686368"/>
                  <a:gd name="connsiteY45" fmla="*/ 2 h 105236"/>
                  <a:gd name="connsiteX46" fmla="*/ 314237 w 686368"/>
                  <a:gd name="connsiteY46" fmla="*/ 2 h 105236"/>
                  <a:gd name="connsiteX47" fmla="*/ 318482 w 686368"/>
                  <a:gd name="connsiteY47" fmla="*/ 4247 h 105236"/>
                  <a:gd name="connsiteX48" fmla="*/ 318482 w 686368"/>
                  <a:gd name="connsiteY48" fmla="*/ 16264 h 105236"/>
                  <a:gd name="connsiteX49" fmla="*/ 314237 w 686368"/>
                  <a:gd name="connsiteY49" fmla="*/ 20509 h 105236"/>
                  <a:gd name="connsiteX50" fmla="*/ 8320 w 686368"/>
                  <a:gd name="connsiteY50" fmla="*/ 20509 h 105236"/>
                  <a:gd name="connsiteX51" fmla="*/ 4075 w 686368"/>
                  <a:gd name="connsiteY51" fmla="*/ 16264 h 105236"/>
                  <a:gd name="connsiteX52" fmla="*/ 4075 w 686368"/>
                  <a:gd name="connsiteY52" fmla="*/ 4247 h 105236"/>
                  <a:gd name="connsiteX53" fmla="*/ 8320 w 686368"/>
                  <a:gd name="connsiteY53" fmla="*/ 2 h 105236"/>
                  <a:gd name="connsiteX54" fmla="*/ 652501 w 686368"/>
                  <a:gd name="connsiteY54" fmla="*/ 0 h 105236"/>
                  <a:gd name="connsiteX55" fmla="*/ 682123 w 686368"/>
                  <a:gd name="connsiteY55" fmla="*/ 0 h 105236"/>
                  <a:gd name="connsiteX56" fmla="*/ 686368 w 686368"/>
                  <a:gd name="connsiteY56" fmla="*/ 4245 h 105236"/>
                  <a:gd name="connsiteX57" fmla="*/ 686368 w 686368"/>
                  <a:gd name="connsiteY57" fmla="*/ 16262 h 105236"/>
                  <a:gd name="connsiteX58" fmla="*/ 682123 w 686368"/>
                  <a:gd name="connsiteY58" fmla="*/ 20507 h 105236"/>
                  <a:gd name="connsiteX59" fmla="*/ 652501 w 686368"/>
                  <a:gd name="connsiteY59" fmla="*/ 20507 h 105236"/>
                  <a:gd name="connsiteX60" fmla="*/ 648256 w 686368"/>
                  <a:gd name="connsiteY60" fmla="*/ 16262 h 105236"/>
                  <a:gd name="connsiteX61" fmla="*/ 648256 w 686368"/>
                  <a:gd name="connsiteY61" fmla="*/ 4245 h 105236"/>
                  <a:gd name="connsiteX62" fmla="*/ 652501 w 686368"/>
                  <a:gd name="connsiteY62" fmla="*/ 0 h 105236"/>
                  <a:gd name="connsiteX63" fmla="*/ 502887 w 686368"/>
                  <a:gd name="connsiteY63" fmla="*/ 0 h 105236"/>
                  <a:gd name="connsiteX64" fmla="*/ 613150 w 686368"/>
                  <a:gd name="connsiteY64" fmla="*/ 0 h 105236"/>
                  <a:gd name="connsiteX65" fmla="*/ 617395 w 686368"/>
                  <a:gd name="connsiteY65" fmla="*/ 4245 h 105236"/>
                  <a:gd name="connsiteX66" fmla="*/ 617395 w 686368"/>
                  <a:gd name="connsiteY66" fmla="*/ 16262 h 105236"/>
                  <a:gd name="connsiteX67" fmla="*/ 613150 w 686368"/>
                  <a:gd name="connsiteY67" fmla="*/ 20507 h 105236"/>
                  <a:gd name="connsiteX68" fmla="*/ 502887 w 686368"/>
                  <a:gd name="connsiteY68" fmla="*/ 20507 h 105236"/>
                  <a:gd name="connsiteX69" fmla="*/ 498642 w 686368"/>
                  <a:gd name="connsiteY69" fmla="*/ 16262 h 105236"/>
                  <a:gd name="connsiteX70" fmla="*/ 498642 w 686368"/>
                  <a:gd name="connsiteY70" fmla="*/ 4245 h 105236"/>
                  <a:gd name="connsiteX71" fmla="*/ 502887 w 686368"/>
                  <a:gd name="connsiteY71" fmla="*/ 0 h 10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86368" h="105236">
                    <a:moveTo>
                      <a:pt x="153859" y="84729"/>
                    </a:moveTo>
                    <a:lnTo>
                      <a:pt x="183481" y="84729"/>
                    </a:lnTo>
                    <a:cubicBezTo>
                      <a:pt x="185825" y="84729"/>
                      <a:pt x="187726" y="86630"/>
                      <a:pt x="187726" y="88974"/>
                    </a:cubicBezTo>
                    <a:lnTo>
                      <a:pt x="187726" y="100991"/>
                    </a:lnTo>
                    <a:cubicBezTo>
                      <a:pt x="187726" y="103335"/>
                      <a:pt x="185825" y="105236"/>
                      <a:pt x="183481" y="105236"/>
                    </a:cubicBezTo>
                    <a:lnTo>
                      <a:pt x="153859" y="105236"/>
                    </a:lnTo>
                    <a:cubicBezTo>
                      <a:pt x="151515" y="105236"/>
                      <a:pt x="149614" y="103335"/>
                      <a:pt x="149614" y="100991"/>
                    </a:cubicBezTo>
                    <a:lnTo>
                      <a:pt x="149614" y="88974"/>
                    </a:lnTo>
                    <a:cubicBezTo>
                      <a:pt x="149614" y="86630"/>
                      <a:pt x="151515" y="84729"/>
                      <a:pt x="153859" y="84729"/>
                    </a:cubicBezTo>
                    <a:close/>
                    <a:moveTo>
                      <a:pt x="4245" y="84729"/>
                    </a:moveTo>
                    <a:lnTo>
                      <a:pt x="114508" y="84729"/>
                    </a:lnTo>
                    <a:cubicBezTo>
                      <a:pt x="116852" y="84729"/>
                      <a:pt x="118753" y="86630"/>
                      <a:pt x="118753" y="88974"/>
                    </a:cubicBezTo>
                    <a:lnTo>
                      <a:pt x="118753" y="100991"/>
                    </a:lnTo>
                    <a:cubicBezTo>
                      <a:pt x="118753" y="103335"/>
                      <a:pt x="116852" y="105236"/>
                      <a:pt x="114508" y="105236"/>
                    </a:cubicBezTo>
                    <a:lnTo>
                      <a:pt x="4245" y="105236"/>
                    </a:lnTo>
                    <a:cubicBezTo>
                      <a:pt x="1901" y="105236"/>
                      <a:pt x="0" y="103335"/>
                      <a:pt x="0" y="100991"/>
                    </a:cubicBezTo>
                    <a:lnTo>
                      <a:pt x="0" y="88974"/>
                    </a:lnTo>
                    <a:cubicBezTo>
                      <a:pt x="0" y="86630"/>
                      <a:pt x="1901" y="84729"/>
                      <a:pt x="4245" y="84729"/>
                    </a:cubicBezTo>
                    <a:close/>
                    <a:moveTo>
                      <a:pt x="438939" y="83722"/>
                    </a:moveTo>
                    <a:lnTo>
                      <a:pt x="468561" y="83722"/>
                    </a:lnTo>
                    <a:cubicBezTo>
                      <a:pt x="470905" y="83722"/>
                      <a:pt x="472806" y="85623"/>
                      <a:pt x="472806" y="87967"/>
                    </a:cubicBezTo>
                    <a:lnTo>
                      <a:pt x="472806" y="99984"/>
                    </a:lnTo>
                    <a:cubicBezTo>
                      <a:pt x="472806" y="102328"/>
                      <a:pt x="470905" y="104229"/>
                      <a:pt x="468561" y="104229"/>
                    </a:cubicBezTo>
                    <a:lnTo>
                      <a:pt x="438939" y="104229"/>
                    </a:lnTo>
                    <a:cubicBezTo>
                      <a:pt x="436595" y="104229"/>
                      <a:pt x="434694" y="102328"/>
                      <a:pt x="434694" y="99984"/>
                    </a:cubicBezTo>
                    <a:lnTo>
                      <a:pt x="434694" y="87967"/>
                    </a:lnTo>
                    <a:cubicBezTo>
                      <a:pt x="434694" y="85623"/>
                      <a:pt x="436595" y="83722"/>
                      <a:pt x="438939" y="83722"/>
                    </a:cubicBezTo>
                    <a:close/>
                    <a:moveTo>
                      <a:pt x="289325" y="83722"/>
                    </a:moveTo>
                    <a:lnTo>
                      <a:pt x="399588" y="83722"/>
                    </a:lnTo>
                    <a:cubicBezTo>
                      <a:pt x="401932" y="83722"/>
                      <a:pt x="403833" y="85623"/>
                      <a:pt x="403833" y="87967"/>
                    </a:cubicBezTo>
                    <a:lnTo>
                      <a:pt x="403833" y="99984"/>
                    </a:lnTo>
                    <a:cubicBezTo>
                      <a:pt x="403833" y="102328"/>
                      <a:pt x="401932" y="104229"/>
                      <a:pt x="399588" y="104229"/>
                    </a:cubicBezTo>
                    <a:lnTo>
                      <a:pt x="289325" y="104229"/>
                    </a:lnTo>
                    <a:cubicBezTo>
                      <a:pt x="286981" y="104229"/>
                      <a:pt x="285080" y="102328"/>
                      <a:pt x="285080" y="99984"/>
                    </a:cubicBezTo>
                    <a:lnTo>
                      <a:pt x="285080" y="87967"/>
                    </a:lnTo>
                    <a:cubicBezTo>
                      <a:pt x="285080" y="85623"/>
                      <a:pt x="286981" y="83722"/>
                      <a:pt x="289325" y="83722"/>
                    </a:cubicBezTo>
                    <a:close/>
                    <a:moveTo>
                      <a:pt x="353589" y="2"/>
                    </a:moveTo>
                    <a:lnTo>
                      <a:pt x="383211" y="2"/>
                    </a:lnTo>
                    <a:cubicBezTo>
                      <a:pt x="385555" y="2"/>
                      <a:pt x="387456" y="1903"/>
                      <a:pt x="387456" y="4247"/>
                    </a:cubicBezTo>
                    <a:lnTo>
                      <a:pt x="387456" y="16264"/>
                    </a:lnTo>
                    <a:cubicBezTo>
                      <a:pt x="387456" y="18608"/>
                      <a:pt x="385555" y="20509"/>
                      <a:pt x="383211" y="20509"/>
                    </a:cubicBezTo>
                    <a:lnTo>
                      <a:pt x="353589" y="20509"/>
                    </a:lnTo>
                    <a:cubicBezTo>
                      <a:pt x="351245" y="20509"/>
                      <a:pt x="349344" y="18608"/>
                      <a:pt x="349344" y="16264"/>
                    </a:cubicBezTo>
                    <a:lnTo>
                      <a:pt x="349344" y="4247"/>
                    </a:lnTo>
                    <a:cubicBezTo>
                      <a:pt x="349344" y="1903"/>
                      <a:pt x="351245" y="2"/>
                      <a:pt x="353589" y="2"/>
                    </a:cubicBezTo>
                    <a:close/>
                    <a:moveTo>
                      <a:pt x="8320" y="2"/>
                    </a:moveTo>
                    <a:lnTo>
                      <a:pt x="314237" y="2"/>
                    </a:lnTo>
                    <a:cubicBezTo>
                      <a:pt x="316581" y="2"/>
                      <a:pt x="318482" y="1903"/>
                      <a:pt x="318482" y="4247"/>
                    </a:cubicBezTo>
                    <a:lnTo>
                      <a:pt x="318482" y="16264"/>
                    </a:lnTo>
                    <a:cubicBezTo>
                      <a:pt x="318482" y="18608"/>
                      <a:pt x="316581" y="20509"/>
                      <a:pt x="314237" y="20509"/>
                    </a:cubicBezTo>
                    <a:lnTo>
                      <a:pt x="8320" y="20509"/>
                    </a:lnTo>
                    <a:cubicBezTo>
                      <a:pt x="5976" y="20509"/>
                      <a:pt x="4075" y="18608"/>
                      <a:pt x="4075" y="16264"/>
                    </a:cubicBezTo>
                    <a:lnTo>
                      <a:pt x="4075" y="4247"/>
                    </a:lnTo>
                    <a:cubicBezTo>
                      <a:pt x="4075" y="1903"/>
                      <a:pt x="5976" y="2"/>
                      <a:pt x="8320" y="2"/>
                    </a:cubicBezTo>
                    <a:close/>
                    <a:moveTo>
                      <a:pt x="652501" y="0"/>
                    </a:moveTo>
                    <a:lnTo>
                      <a:pt x="682123" y="0"/>
                    </a:lnTo>
                    <a:cubicBezTo>
                      <a:pt x="684467" y="0"/>
                      <a:pt x="686368" y="1901"/>
                      <a:pt x="686368" y="4245"/>
                    </a:cubicBezTo>
                    <a:lnTo>
                      <a:pt x="686368" y="16262"/>
                    </a:lnTo>
                    <a:cubicBezTo>
                      <a:pt x="686368" y="18606"/>
                      <a:pt x="684467" y="20507"/>
                      <a:pt x="682123" y="20507"/>
                    </a:cubicBezTo>
                    <a:lnTo>
                      <a:pt x="652501" y="20507"/>
                    </a:lnTo>
                    <a:cubicBezTo>
                      <a:pt x="650157" y="20507"/>
                      <a:pt x="648256" y="18606"/>
                      <a:pt x="648256" y="16262"/>
                    </a:cubicBezTo>
                    <a:lnTo>
                      <a:pt x="648256" y="4245"/>
                    </a:lnTo>
                    <a:cubicBezTo>
                      <a:pt x="648256" y="1901"/>
                      <a:pt x="650157" y="0"/>
                      <a:pt x="652501" y="0"/>
                    </a:cubicBezTo>
                    <a:close/>
                    <a:moveTo>
                      <a:pt x="502887" y="0"/>
                    </a:moveTo>
                    <a:lnTo>
                      <a:pt x="613150" y="0"/>
                    </a:lnTo>
                    <a:cubicBezTo>
                      <a:pt x="615494" y="0"/>
                      <a:pt x="617395" y="1901"/>
                      <a:pt x="617395" y="4245"/>
                    </a:cubicBezTo>
                    <a:lnTo>
                      <a:pt x="617395" y="16262"/>
                    </a:lnTo>
                    <a:cubicBezTo>
                      <a:pt x="617395" y="18606"/>
                      <a:pt x="615494" y="20507"/>
                      <a:pt x="613150" y="20507"/>
                    </a:cubicBezTo>
                    <a:lnTo>
                      <a:pt x="502887" y="20507"/>
                    </a:lnTo>
                    <a:cubicBezTo>
                      <a:pt x="500543" y="20507"/>
                      <a:pt x="498642" y="18606"/>
                      <a:pt x="498642" y="16262"/>
                    </a:cubicBezTo>
                    <a:lnTo>
                      <a:pt x="498642" y="4245"/>
                    </a:lnTo>
                    <a:cubicBezTo>
                      <a:pt x="498642" y="1901"/>
                      <a:pt x="500543" y="0"/>
                      <a:pt x="502887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71D2DA-EB3F-46FD-BF6B-BC53C649569F}"/>
                </a:ext>
              </a:extLst>
            </p:cNvPr>
            <p:cNvSpPr/>
            <p:nvPr/>
          </p:nvSpPr>
          <p:spPr>
            <a:xfrm rot="18902941">
              <a:off x="10242661" y="3983156"/>
              <a:ext cx="1144096" cy="1352486"/>
            </a:xfrm>
            <a:custGeom>
              <a:avLst/>
              <a:gdLst>
                <a:gd name="connsiteX0" fmla="*/ 1697155 w 3375646"/>
                <a:gd name="connsiteY0" fmla="*/ 0 h 3990500"/>
                <a:gd name="connsiteX1" fmla="*/ 3236340 w 3375646"/>
                <a:gd name="connsiteY1" fmla="*/ 0 h 3990500"/>
                <a:gd name="connsiteX2" fmla="*/ 3375646 w 3375646"/>
                <a:gd name="connsiteY2" fmla="*/ 184244 h 3990500"/>
                <a:gd name="connsiteX3" fmla="*/ 3375646 w 3375646"/>
                <a:gd name="connsiteY3" fmla="*/ 3806252 h 3990500"/>
                <a:gd name="connsiteX4" fmla="*/ 3236340 w 3375646"/>
                <a:gd name="connsiteY4" fmla="*/ 3990500 h 3990500"/>
                <a:gd name="connsiteX5" fmla="*/ 0 w 3375646"/>
                <a:gd name="connsiteY5" fmla="*/ 3990500 h 39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646" h="3990500">
                  <a:moveTo>
                    <a:pt x="1697155" y="0"/>
                  </a:moveTo>
                  <a:lnTo>
                    <a:pt x="3236340" y="0"/>
                  </a:lnTo>
                  <a:cubicBezTo>
                    <a:pt x="3312732" y="0"/>
                    <a:pt x="3375646" y="80888"/>
                    <a:pt x="3375646" y="184244"/>
                  </a:cubicBezTo>
                  <a:lnTo>
                    <a:pt x="3375646" y="3806252"/>
                  </a:lnTo>
                  <a:cubicBezTo>
                    <a:pt x="3375646" y="3905115"/>
                    <a:pt x="3312732" y="3990500"/>
                    <a:pt x="3236340" y="3990500"/>
                  </a:cubicBezTo>
                  <a:lnTo>
                    <a:pt x="0" y="399050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B54784-56B9-4584-8F9D-C7ABA098BDCC}"/>
                </a:ext>
              </a:extLst>
            </p:cNvPr>
            <p:cNvGrpSpPr/>
            <p:nvPr/>
          </p:nvGrpSpPr>
          <p:grpSpPr>
            <a:xfrm rot="18902941">
              <a:off x="9825321" y="5247373"/>
              <a:ext cx="109147" cy="109147"/>
              <a:chOff x="8118251" y="2289511"/>
              <a:chExt cx="453435" cy="453435"/>
            </a:xfrm>
            <a:solidFill>
              <a:schemeClr val="accent1">
                <a:alpha val="4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71CF1EF-90A8-49E7-ABCF-36EAC2ED661B}"/>
                  </a:ext>
                </a:extLst>
              </p:cNvPr>
              <p:cNvSpPr/>
              <p:nvPr/>
            </p:nvSpPr>
            <p:spPr>
              <a:xfrm>
                <a:off x="8118251" y="2289511"/>
                <a:ext cx="453435" cy="4534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778F9B-E623-4BD2-ACC5-475E8BCD7AD8}"/>
                  </a:ext>
                </a:extLst>
              </p:cNvPr>
              <p:cNvSpPr/>
              <p:nvPr/>
            </p:nvSpPr>
            <p:spPr>
              <a:xfrm>
                <a:off x="8160877" y="2332137"/>
                <a:ext cx="368182" cy="368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34495CB-3C2E-4033-A915-1253F01D7F6B}"/>
                  </a:ext>
                </a:extLst>
              </p:cNvPr>
              <p:cNvSpPr/>
              <p:nvPr/>
            </p:nvSpPr>
            <p:spPr>
              <a:xfrm>
                <a:off x="8207808" y="2379068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5954EB3-8071-414D-9B45-7B15C269B4DD}"/>
                  </a:ext>
                </a:extLst>
              </p:cNvPr>
              <p:cNvSpPr/>
              <p:nvPr/>
            </p:nvSpPr>
            <p:spPr>
              <a:xfrm>
                <a:off x="8253528" y="2424788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A9A8349A-7EFB-47E6-9E3E-C42717EE861F}"/>
              </a:ext>
            </a:extLst>
          </p:cNvPr>
          <p:cNvSpPr/>
          <p:nvPr/>
        </p:nvSpPr>
        <p:spPr>
          <a:xfrm rot="19146890">
            <a:off x="9497118" y="4865112"/>
            <a:ext cx="2647906" cy="2053702"/>
          </a:xfrm>
          <a:custGeom>
            <a:avLst/>
            <a:gdLst>
              <a:gd name="connsiteX0" fmla="*/ 802501 w 2647906"/>
              <a:gd name="connsiteY0" fmla="*/ 64780 h 2053702"/>
              <a:gd name="connsiteX1" fmla="*/ 824412 w 2647906"/>
              <a:gd name="connsiteY1" fmla="*/ 137612 h 2053702"/>
              <a:gd name="connsiteX2" fmla="*/ 735907 w 2647906"/>
              <a:gd name="connsiteY2" fmla="*/ 300638 h 2053702"/>
              <a:gd name="connsiteX3" fmla="*/ 672970 w 2647906"/>
              <a:gd name="connsiteY3" fmla="*/ 375812 h 2053702"/>
              <a:gd name="connsiteX4" fmla="*/ 644123 w 2647906"/>
              <a:gd name="connsiteY4" fmla="*/ 429134 h 2053702"/>
              <a:gd name="connsiteX5" fmla="*/ 630356 w 2647906"/>
              <a:gd name="connsiteY5" fmla="*/ 546704 h 2053702"/>
              <a:gd name="connsiteX6" fmla="*/ 618992 w 2647906"/>
              <a:gd name="connsiteY6" fmla="*/ 620349 h 2053702"/>
              <a:gd name="connsiteX7" fmla="*/ 576379 w 2647906"/>
              <a:gd name="connsiteY7" fmla="*/ 714318 h 2053702"/>
              <a:gd name="connsiteX8" fmla="*/ 559114 w 2647906"/>
              <a:gd name="connsiteY8" fmla="*/ 771355 h 2053702"/>
              <a:gd name="connsiteX9" fmla="*/ 507760 w 2647906"/>
              <a:gd name="connsiteY9" fmla="*/ 891329 h 2053702"/>
              <a:gd name="connsiteX10" fmla="*/ 462960 w 2647906"/>
              <a:gd name="connsiteY10" fmla="*/ 948802 h 2053702"/>
              <a:gd name="connsiteX11" fmla="*/ 412480 w 2647906"/>
              <a:gd name="connsiteY11" fmla="*/ 1078829 h 2053702"/>
              <a:gd name="connsiteX12" fmla="*/ 403301 w 2647906"/>
              <a:gd name="connsiteY12" fmla="*/ 1333200 h 2053702"/>
              <a:gd name="connsiteX13" fmla="*/ 421058 w 2647906"/>
              <a:gd name="connsiteY13" fmla="*/ 1503955 h 2053702"/>
              <a:gd name="connsiteX14" fmla="*/ 425443 w 2647906"/>
              <a:gd name="connsiteY14" fmla="*/ 1540797 h 2053702"/>
              <a:gd name="connsiteX15" fmla="*/ 0 w 2647906"/>
              <a:gd name="connsiteY15" fmla="*/ 1172459 h 2053702"/>
              <a:gd name="connsiteX16" fmla="*/ 16659 w 2647906"/>
              <a:gd name="connsiteY16" fmla="*/ 1116181 h 2053702"/>
              <a:gd name="connsiteX17" fmla="*/ 118337 w 2647906"/>
              <a:gd name="connsiteY17" fmla="*/ 780533 h 2053702"/>
              <a:gd name="connsiteX18" fmla="*/ 209683 w 2647906"/>
              <a:gd name="connsiteY18" fmla="*/ 463662 h 2053702"/>
              <a:gd name="connsiteX19" fmla="*/ 259071 w 2647906"/>
              <a:gd name="connsiteY19" fmla="*/ 293425 h 2053702"/>
              <a:gd name="connsiteX20" fmla="*/ 276772 w 2647906"/>
              <a:gd name="connsiteY20" fmla="*/ 205139 h 2053702"/>
              <a:gd name="connsiteX21" fmla="*/ 329219 w 2647906"/>
              <a:gd name="connsiteY21" fmla="*/ 137394 h 2053702"/>
              <a:gd name="connsiteX22" fmla="*/ 512349 w 2647906"/>
              <a:gd name="connsiteY22" fmla="*/ 41458 h 2053702"/>
              <a:gd name="connsiteX23" fmla="*/ 578564 w 2647906"/>
              <a:gd name="connsiteY23" fmla="*/ 3434 h 2053702"/>
              <a:gd name="connsiteX24" fmla="*/ 598232 w 2647906"/>
              <a:gd name="connsiteY24" fmla="*/ 2123 h 2053702"/>
              <a:gd name="connsiteX25" fmla="*/ 603914 w 2647906"/>
              <a:gd name="connsiteY25" fmla="*/ 16546 h 2053702"/>
              <a:gd name="connsiteX26" fmla="*/ 614402 w 2647906"/>
              <a:gd name="connsiteY26" fmla="*/ 153128 h 2053702"/>
              <a:gd name="connsiteX27" fmla="*/ 624237 w 2647906"/>
              <a:gd name="connsiteY27" fmla="*/ 147446 h 2053702"/>
              <a:gd name="connsiteX28" fmla="*/ 710120 w 2647906"/>
              <a:gd name="connsiteY28" fmla="*/ 63749 h 2053702"/>
              <a:gd name="connsiteX29" fmla="*/ 779832 w 2647906"/>
              <a:gd name="connsiteY29" fmla="*/ 50418 h 2053702"/>
              <a:gd name="connsiteX30" fmla="*/ 802501 w 2647906"/>
              <a:gd name="connsiteY30" fmla="*/ 64780 h 2053702"/>
              <a:gd name="connsiteX31" fmla="*/ 2419034 w 2647906"/>
              <a:gd name="connsiteY31" fmla="*/ 721093 h 2053702"/>
              <a:gd name="connsiteX32" fmla="*/ 2504043 w 2647906"/>
              <a:gd name="connsiteY32" fmla="*/ 904441 h 2053702"/>
              <a:gd name="connsiteX33" fmla="*/ 2545782 w 2647906"/>
              <a:gd name="connsiteY33" fmla="*/ 1068995 h 2053702"/>
              <a:gd name="connsiteX34" fmla="*/ 2540975 w 2647906"/>
              <a:gd name="connsiteY34" fmla="*/ 1200552 h 2053702"/>
              <a:gd name="connsiteX35" fmla="*/ 2527207 w 2647906"/>
              <a:gd name="connsiteY35" fmla="*/ 1309818 h 2053702"/>
              <a:gd name="connsiteX36" fmla="*/ 2533108 w 2647906"/>
              <a:gd name="connsiteY36" fmla="*/ 1417991 h 2053702"/>
              <a:gd name="connsiteX37" fmla="*/ 2647906 w 2647906"/>
              <a:gd name="connsiteY37" fmla="*/ 1623311 h 2053702"/>
              <a:gd name="connsiteX38" fmla="*/ 2238821 w 2647906"/>
              <a:gd name="connsiteY38" fmla="*/ 2053445 h 2053702"/>
              <a:gd name="connsiteX39" fmla="*/ 2107487 w 2647906"/>
              <a:gd name="connsiteY39" fmla="*/ 1625728 h 2053702"/>
              <a:gd name="connsiteX40" fmla="*/ 1832058 w 2647906"/>
              <a:gd name="connsiteY40" fmla="*/ 1241636 h 2053702"/>
              <a:gd name="connsiteX41" fmla="*/ 1746394 w 2647906"/>
              <a:gd name="connsiteY41" fmla="*/ 1095656 h 2053702"/>
              <a:gd name="connsiteX42" fmla="*/ 1701159 w 2647906"/>
              <a:gd name="connsiteY42" fmla="*/ 1015237 h 2053702"/>
              <a:gd name="connsiteX43" fmla="*/ 1666849 w 2647906"/>
              <a:gd name="connsiteY43" fmla="*/ 935910 h 2053702"/>
              <a:gd name="connsiteX44" fmla="*/ 1618990 w 2647906"/>
              <a:gd name="connsiteY44" fmla="*/ 854398 h 2053702"/>
              <a:gd name="connsiteX45" fmla="*/ 1588178 w 2647906"/>
              <a:gd name="connsiteY45" fmla="*/ 825770 h 2053702"/>
              <a:gd name="connsiteX46" fmla="*/ 1612435 w 2647906"/>
              <a:gd name="connsiteY46" fmla="*/ 764145 h 2053702"/>
              <a:gd name="connsiteX47" fmla="*/ 1642592 w 2647906"/>
              <a:gd name="connsiteY47" fmla="*/ 763488 h 2053702"/>
              <a:gd name="connsiteX48" fmla="*/ 1691106 w 2647906"/>
              <a:gd name="connsiteY48" fmla="*/ 775726 h 2053702"/>
              <a:gd name="connsiteX49" fmla="*/ 1749017 w 2647906"/>
              <a:gd name="connsiteY49" fmla="*/ 812658 h 2053702"/>
              <a:gd name="connsiteX50" fmla="*/ 1751420 w 2647906"/>
              <a:gd name="connsiteY50" fmla="*/ 814843 h 2053702"/>
              <a:gd name="connsiteX51" fmla="*/ 1755354 w 2647906"/>
              <a:gd name="connsiteY51" fmla="*/ 815280 h 2053702"/>
              <a:gd name="connsiteX52" fmla="*/ 1638003 w 2647906"/>
              <a:gd name="connsiteY52" fmla="*/ 354397 h 2053702"/>
              <a:gd name="connsiteX53" fmla="*/ 1635598 w 2647906"/>
              <a:gd name="connsiteY53" fmla="*/ 303261 h 2053702"/>
              <a:gd name="connsiteX54" fmla="*/ 1657234 w 2647906"/>
              <a:gd name="connsiteY54" fmla="*/ 263925 h 2053702"/>
              <a:gd name="connsiteX55" fmla="*/ 1707714 w 2647906"/>
              <a:gd name="connsiteY55" fmla="*/ 258243 h 2053702"/>
              <a:gd name="connsiteX56" fmla="*/ 1784419 w 2647906"/>
              <a:gd name="connsiteY56" fmla="*/ 306538 h 2053702"/>
              <a:gd name="connsiteX57" fmla="*/ 1823973 w 2647906"/>
              <a:gd name="connsiteY57" fmla="*/ 408592 h 2053702"/>
              <a:gd name="connsiteX58" fmla="*/ 1907234 w 2647906"/>
              <a:gd name="connsiteY58" fmla="*/ 690280 h 2053702"/>
              <a:gd name="connsiteX59" fmla="*/ 1926465 w 2647906"/>
              <a:gd name="connsiteY59" fmla="*/ 698148 h 2053702"/>
              <a:gd name="connsiteX60" fmla="*/ 2046438 w 2647906"/>
              <a:gd name="connsiteY60" fmla="*/ 694651 h 2053702"/>
              <a:gd name="connsiteX61" fmla="*/ 2065013 w 2647906"/>
              <a:gd name="connsiteY61" fmla="*/ 706014 h 2053702"/>
              <a:gd name="connsiteX62" fmla="*/ 2076595 w 2647906"/>
              <a:gd name="connsiteY62" fmla="*/ 703392 h 2053702"/>
              <a:gd name="connsiteX63" fmla="*/ 2142155 w 2647906"/>
              <a:gd name="connsiteY63" fmla="*/ 667553 h 2053702"/>
              <a:gd name="connsiteX64" fmla="*/ 2230442 w 2647906"/>
              <a:gd name="connsiteY64" fmla="*/ 696399 h 2053702"/>
              <a:gd name="connsiteX65" fmla="*/ 2279612 w 2647906"/>
              <a:gd name="connsiteY65" fmla="*/ 706670 h 2053702"/>
              <a:gd name="connsiteX66" fmla="*/ 2328562 w 2647906"/>
              <a:gd name="connsiteY66" fmla="*/ 691592 h 2053702"/>
              <a:gd name="connsiteX67" fmla="*/ 2419034 w 2647906"/>
              <a:gd name="connsiteY67" fmla="*/ 721093 h 20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7906" h="2053702">
                <a:moveTo>
                  <a:pt x="802501" y="64780"/>
                </a:moveTo>
                <a:cubicBezTo>
                  <a:pt x="822159" y="83035"/>
                  <a:pt x="831951" y="111553"/>
                  <a:pt x="824412" y="137612"/>
                </a:cubicBezTo>
                <a:cubicBezTo>
                  <a:pt x="813704" y="174981"/>
                  <a:pt x="750767" y="282281"/>
                  <a:pt x="735907" y="300638"/>
                </a:cubicBezTo>
                <a:cubicBezTo>
                  <a:pt x="715146" y="325768"/>
                  <a:pt x="691108" y="348277"/>
                  <a:pt x="672970" y="375812"/>
                </a:cubicBezTo>
                <a:cubicBezTo>
                  <a:pt x="665758" y="386739"/>
                  <a:pt x="658546" y="395480"/>
                  <a:pt x="644123" y="429134"/>
                </a:cubicBezTo>
                <a:cubicBezTo>
                  <a:pt x="629045" y="467158"/>
                  <a:pt x="625330" y="506275"/>
                  <a:pt x="630356" y="546704"/>
                </a:cubicBezTo>
                <a:cubicBezTo>
                  <a:pt x="633634" y="572054"/>
                  <a:pt x="626641" y="596310"/>
                  <a:pt x="618992" y="620349"/>
                </a:cubicBezTo>
                <a:cubicBezTo>
                  <a:pt x="608285" y="653348"/>
                  <a:pt x="595391" y="685035"/>
                  <a:pt x="576379" y="714318"/>
                </a:cubicBezTo>
                <a:cubicBezTo>
                  <a:pt x="565452" y="731363"/>
                  <a:pt x="563704" y="752124"/>
                  <a:pt x="559114" y="771355"/>
                </a:cubicBezTo>
                <a:cubicBezTo>
                  <a:pt x="548625" y="814187"/>
                  <a:pt x="536387" y="856145"/>
                  <a:pt x="507760" y="891329"/>
                </a:cubicBezTo>
                <a:cubicBezTo>
                  <a:pt x="492462" y="910122"/>
                  <a:pt x="476947" y="929135"/>
                  <a:pt x="462960" y="948802"/>
                </a:cubicBezTo>
                <a:cubicBezTo>
                  <a:pt x="435426" y="987919"/>
                  <a:pt x="422751" y="1032937"/>
                  <a:pt x="412480" y="1078829"/>
                </a:cubicBezTo>
                <a:cubicBezTo>
                  <a:pt x="404395" y="1115761"/>
                  <a:pt x="399150" y="1285779"/>
                  <a:pt x="403301" y="1333200"/>
                </a:cubicBezTo>
                <a:cubicBezTo>
                  <a:pt x="407890" y="1384883"/>
                  <a:pt x="414447" y="1446399"/>
                  <a:pt x="421058" y="1503955"/>
                </a:cubicBezTo>
                <a:lnTo>
                  <a:pt x="425443" y="1540797"/>
                </a:lnTo>
                <a:lnTo>
                  <a:pt x="0" y="1172459"/>
                </a:lnTo>
                <a:lnTo>
                  <a:pt x="16659" y="1116181"/>
                </a:lnTo>
                <a:cubicBezTo>
                  <a:pt x="58412" y="975757"/>
                  <a:pt x="97686" y="845601"/>
                  <a:pt x="118337" y="780533"/>
                </a:cubicBezTo>
                <a:cubicBezTo>
                  <a:pt x="151553" y="675857"/>
                  <a:pt x="183240" y="570524"/>
                  <a:pt x="209683" y="463662"/>
                </a:cubicBezTo>
                <a:cubicBezTo>
                  <a:pt x="223888" y="406188"/>
                  <a:pt x="240714" y="349588"/>
                  <a:pt x="259071" y="293425"/>
                </a:cubicBezTo>
                <a:cubicBezTo>
                  <a:pt x="268467" y="264798"/>
                  <a:pt x="273276" y="234859"/>
                  <a:pt x="276772" y="205139"/>
                </a:cubicBezTo>
                <a:cubicBezTo>
                  <a:pt x="280924" y="171922"/>
                  <a:pt x="298407" y="147883"/>
                  <a:pt x="329219" y="137394"/>
                </a:cubicBezTo>
                <a:cubicBezTo>
                  <a:pt x="395216" y="114667"/>
                  <a:pt x="452472" y="75550"/>
                  <a:pt x="512349" y="41458"/>
                </a:cubicBezTo>
                <a:cubicBezTo>
                  <a:pt x="534421" y="28784"/>
                  <a:pt x="556492" y="16109"/>
                  <a:pt x="578564" y="3434"/>
                </a:cubicBezTo>
                <a:cubicBezTo>
                  <a:pt x="584901" y="-282"/>
                  <a:pt x="591457" y="-1374"/>
                  <a:pt x="598232" y="2123"/>
                </a:cubicBezTo>
                <a:cubicBezTo>
                  <a:pt x="603477" y="5620"/>
                  <a:pt x="603258" y="11082"/>
                  <a:pt x="603914" y="16546"/>
                </a:cubicBezTo>
                <a:cubicBezTo>
                  <a:pt x="605880" y="34466"/>
                  <a:pt x="609159" y="149195"/>
                  <a:pt x="614402" y="153128"/>
                </a:cubicBezTo>
                <a:cubicBezTo>
                  <a:pt x="618774" y="152910"/>
                  <a:pt x="621177" y="149413"/>
                  <a:pt x="624237" y="147446"/>
                </a:cubicBezTo>
                <a:cubicBezTo>
                  <a:pt x="646309" y="129745"/>
                  <a:pt x="701160" y="71616"/>
                  <a:pt x="710120" y="63749"/>
                </a:cubicBezTo>
                <a:cubicBezTo>
                  <a:pt x="730881" y="45829"/>
                  <a:pt x="753827" y="40147"/>
                  <a:pt x="779832" y="50418"/>
                </a:cubicBezTo>
                <a:cubicBezTo>
                  <a:pt x="788300" y="53751"/>
                  <a:pt x="795948" y="58695"/>
                  <a:pt x="802501" y="64780"/>
                </a:cubicBezTo>
                <a:close/>
                <a:moveTo>
                  <a:pt x="2419034" y="721093"/>
                </a:moveTo>
                <a:cubicBezTo>
                  <a:pt x="2425371" y="728523"/>
                  <a:pt x="2486342" y="856583"/>
                  <a:pt x="2504043" y="904441"/>
                </a:cubicBezTo>
                <a:cubicBezTo>
                  <a:pt x="2523711" y="957763"/>
                  <a:pt x="2539227" y="1012396"/>
                  <a:pt x="2545782" y="1068995"/>
                </a:cubicBezTo>
                <a:cubicBezTo>
                  <a:pt x="2550809" y="1113139"/>
                  <a:pt x="2547749" y="1156846"/>
                  <a:pt x="2540975" y="1200552"/>
                </a:cubicBezTo>
                <a:cubicBezTo>
                  <a:pt x="2535512" y="1236828"/>
                  <a:pt x="2528737" y="1273104"/>
                  <a:pt x="2527207" y="1309818"/>
                </a:cubicBezTo>
                <a:cubicBezTo>
                  <a:pt x="2525678" y="1346531"/>
                  <a:pt x="2522181" y="1383026"/>
                  <a:pt x="2533108" y="1417991"/>
                </a:cubicBezTo>
                <a:cubicBezTo>
                  <a:pt x="2547750" y="1465631"/>
                  <a:pt x="2626271" y="1578730"/>
                  <a:pt x="2647906" y="1623311"/>
                </a:cubicBezTo>
                <a:cubicBezTo>
                  <a:pt x="2530422" y="1724748"/>
                  <a:pt x="2319956" y="2043116"/>
                  <a:pt x="2238821" y="2053445"/>
                </a:cubicBezTo>
                <a:cubicBezTo>
                  <a:pt x="2157686" y="2063775"/>
                  <a:pt x="2175281" y="1761030"/>
                  <a:pt x="2107487" y="1625728"/>
                </a:cubicBezTo>
                <a:cubicBezTo>
                  <a:pt x="2039693" y="1490426"/>
                  <a:pt x="1892241" y="1329981"/>
                  <a:pt x="1832058" y="1241636"/>
                </a:cubicBezTo>
                <a:cubicBezTo>
                  <a:pt x="1771877" y="1153291"/>
                  <a:pt x="1768248" y="1148541"/>
                  <a:pt x="1746394" y="1095656"/>
                </a:cubicBezTo>
                <a:cubicBezTo>
                  <a:pt x="1734812" y="1067248"/>
                  <a:pt x="1721044" y="1039494"/>
                  <a:pt x="1701159" y="1015237"/>
                </a:cubicBezTo>
                <a:cubicBezTo>
                  <a:pt x="1682365" y="992291"/>
                  <a:pt x="1674716" y="964100"/>
                  <a:pt x="1666849" y="935910"/>
                </a:cubicBezTo>
                <a:cubicBezTo>
                  <a:pt x="1658108" y="904878"/>
                  <a:pt x="1643904" y="876251"/>
                  <a:pt x="1618990" y="854398"/>
                </a:cubicBezTo>
                <a:cubicBezTo>
                  <a:pt x="1611342" y="850027"/>
                  <a:pt x="1591237" y="830578"/>
                  <a:pt x="1588178" y="825770"/>
                </a:cubicBezTo>
                <a:cubicBezTo>
                  <a:pt x="1570913" y="800202"/>
                  <a:pt x="1582277" y="771355"/>
                  <a:pt x="1612435" y="764145"/>
                </a:cubicBezTo>
                <a:cubicBezTo>
                  <a:pt x="1622487" y="761740"/>
                  <a:pt x="1632321" y="761303"/>
                  <a:pt x="1642592" y="763488"/>
                </a:cubicBezTo>
                <a:cubicBezTo>
                  <a:pt x="1658982" y="766985"/>
                  <a:pt x="1675153" y="770481"/>
                  <a:pt x="1691106" y="775726"/>
                </a:cubicBezTo>
                <a:cubicBezTo>
                  <a:pt x="1713614" y="783156"/>
                  <a:pt x="1733719" y="793864"/>
                  <a:pt x="1749017" y="812658"/>
                </a:cubicBezTo>
                <a:cubicBezTo>
                  <a:pt x="1749672" y="813532"/>
                  <a:pt x="1750546" y="814188"/>
                  <a:pt x="1751420" y="814843"/>
                </a:cubicBezTo>
                <a:cubicBezTo>
                  <a:pt x="1752076" y="815281"/>
                  <a:pt x="1752732" y="815499"/>
                  <a:pt x="1755354" y="815280"/>
                </a:cubicBezTo>
                <a:cubicBezTo>
                  <a:pt x="1742242" y="765455"/>
                  <a:pt x="1644559" y="387177"/>
                  <a:pt x="1638003" y="354397"/>
                </a:cubicBezTo>
                <a:cubicBezTo>
                  <a:pt x="1637129" y="346749"/>
                  <a:pt x="1635162" y="310909"/>
                  <a:pt x="1635598" y="303261"/>
                </a:cubicBezTo>
                <a:cubicBezTo>
                  <a:pt x="1636691" y="286652"/>
                  <a:pt x="1642810" y="273103"/>
                  <a:pt x="1657234" y="263925"/>
                </a:cubicBezTo>
                <a:cubicBezTo>
                  <a:pt x="1673186" y="255184"/>
                  <a:pt x="1690451" y="255839"/>
                  <a:pt x="1707714" y="258243"/>
                </a:cubicBezTo>
                <a:cubicBezTo>
                  <a:pt x="1739401" y="264580"/>
                  <a:pt x="1764314" y="281845"/>
                  <a:pt x="1784419" y="306538"/>
                </a:cubicBezTo>
                <a:cubicBezTo>
                  <a:pt x="1802339" y="328610"/>
                  <a:pt x="1813921" y="382369"/>
                  <a:pt x="1823973" y="408592"/>
                </a:cubicBezTo>
                <a:cubicBezTo>
                  <a:pt x="1827469" y="417771"/>
                  <a:pt x="1906797" y="688095"/>
                  <a:pt x="1907234" y="690280"/>
                </a:cubicBezTo>
                <a:cubicBezTo>
                  <a:pt x="1911386" y="705140"/>
                  <a:pt x="1912915" y="704266"/>
                  <a:pt x="1926465" y="698148"/>
                </a:cubicBezTo>
                <a:cubicBezTo>
                  <a:pt x="1965581" y="680010"/>
                  <a:pt x="2005791" y="670613"/>
                  <a:pt x="2046438" y="694651"/>
                </a:cubicBezTo>
                <a:cubicBezTo>
                  <a:pt x="2052776" y="698366"/>
                  <a:pt x="2059113" y="702081"/>
                  <a:pt x="2065013" y="706014"/>
                </a:cubicBezTo>
                <a:cubicBezTo>
                  <a:pt x="2069820" y="709293"/>
                  <a:pt x="2073536" y="709074"/>
                  <a:pt x="2076595" y="703392"/>
                </a:cubicBezTo>
                <a:cubicBezTo>
                  <a:pt x="2090581" y="677168"/>
                  <a:pt x="2114401" y="669082"/>
                  <a:pt x="2142155" y="667553"/>
                </a:cubicBezTo>
                <a:cubicBezTo>
                  <a:pt x="2175371" y="665804"/>
                  <a:pt x="2204873" y="675420"/>
                  <a:pt x="2230442" y="696399"/>
                </a:cubicBezTo>
                <a:cubicBezTo>
                  <a:pt x="2245302" y="708637"/>
                  <a:pt x="2261255" y="711259"/>
                  <a:pt x="2279612" y="706670"/>
                </a:cubicBezTo>
                <a:cubicBezTo>
                  <a:pt x="2296220" y="702518"/>
                  <a:pt x="2312391" y="696399"/>
                  <a:pt x="2328562" y="691592"/>
                </a:cubicBezTo>
                <a:cubicBezTo>
                  <a:pt x="2365712" y="680446"/>
                  <a:pt x="2394996" y="692903"/>
                  <a:pt x="2419034" y="721093"/>
                </a:cubicBezTo>
                <a:close/>
              </a:path>
            </a:pathLst>
          </a:custGeom>
          <a:solidFill>
            <a:srgbClr val="FCD9C1"/>
          </a:solidFill>
          <a:ln w="25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6B06473-3B8F-4E79-A2CA-FE5AA14E6B10}"/>
              </a:ext>
            </a:extLst>
          </p:cNvPr>
          <p:cNvGrpSpPr/>
          <p:nvPr/>
        </p:nvGrpSpPr>
        <p:grpSpPr>
          <a:xfrm rot="1587316">
            <a:off x="909065" y="3818987"/>
            <a:ext cx="1555538" cy="2302642"/>
            <a:chOff x="6477000" y="3016250"/>
            <a:chExt cx="1328738" cy="1966913"/>
          </a:xfrm>
        </p:grpSpPr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B4FA53BD-6B07-46FB-8E73-F1977477D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3162300"/>
              <a:ext cx="1328738" cy="1820863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2">
              <a:extLst>
                <a:ext uri="{FF2B5EF4-FFF2-40B4-BE49-F238E27FC236}">
                  <a16:creationId xmlns:a16="http://schemas.microsoft.com/office/drawing/2014/main" id="{7DDC5813-58D8-4CB9-9061-D23210395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7650" y="3302000"/>
              <a:ext cx="1087438" cy="150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BE959B4F-7DAB-4E34-981E-329FB1AFA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294062"/>
              <a:ext cx="1101725" cy="1520825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3C666D1B-AC85-4D2A-99E2-A162377C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609975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25">
              <a:extLst>
                <a:ext uri="{FF2B5EF4-FFF2-40B4-BE49-F238E27FC236}">
                  <a16:creationId xmlns:a16="http://schemas.microsoft.com/office/drawing/2014/main" id="{D04960E5-FE25-4A27-91D8-4279B67D5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609975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C0C3797F-AD4E-4A8B-87FF-60021E76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586163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ADF59732-B6E8-4602-9579-66A28CF2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59200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28">
              <a:extLst>
                <a:ext uri="{FF2B5EF4-FFF2-40B4-BE49-F238E27FC236}">
                  <a16:creationId xmlns:a16="http://schemas.microsoft.com/office/drawing/2014/main" id="{64144774-FF37-417B-926B-E037159D7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3759200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AA6FAF1A-F505-471C-885C-E205BA6C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3736975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B32C509F-3E31-41D9-8AC4-92E902539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913188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31">
              <a:extLst>
                <a:ext uri="{FF2B5EF4-FFF2-40B4-BE49-F238E27FC236}">
                  <a16:creationId xmlns:a16="http://schemas.microsoft.com/office/drawing/2014/main" id="{AEA69708-0D7D-4AB0-8116-382721B8A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913188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76CC40C8-185D-41E9-BD75-38FD74201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890963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10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56204A8E-422B-4477-AA71-084ACD5AF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0671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34">
              <a:extLst>
                <a:ext uri="{FF2B5EF4-FFF2-40B4-BE49-F238E27FC236}">
                  <a16:creationId xmlns:a16="http://schemas.microsoft.com/office/drawing/2014/main" id="{589F9D0F-6288-4CE6-9036-D12F6D9D3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0671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817E8965-0391-4E7D-92E5-241CD66A4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044950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9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76E7CEDE-A339-4E90-8389-F88BD1922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2211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37">
              <a:extLst>
                <a:ext uri="{FF2B5EF4-FFF2-40B4-BE49-F238E27FC236}">
                  <a16:creationId xmlns:a16="http://schemas.microsoft.com/office/drawing/2014/main" id="{1ED853F1-FF35-4615-8CFA-ABD102A77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2211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2B9B17A9-5A00-4431-AFFD-7FC4B6096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198938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8B0B5EE5-0686-498F-AD62-FCBA67B62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5259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4F55C4E-2F21-4459-8B45-F1B95591D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5259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74254297-B497-44A4-ACA8-D16D76865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502150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DF6E09B7-4F04-4CFE-B4E3-707733FFB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3719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43">
              <a:extLst>
                <a:ext uri="{FF2B5EF4-FFF2-40B4-BE49-F238E27FC236}">
                  <a16:creationId xmlns:a16="http://schemas.microsoft.com/office/drawing/2014/main" id="{C6A6EF8B-04A3-42B0-A128-BAAD811E3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3719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59371498-43FE-405F-AFFE-2CB2BD4FF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348163"/>
              <a:ext cx="884238" cy="46038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A33F882E-EBD8-4491-87C2-0196547FA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950" y="3200400"/>
              <a:ext cx="604838" cy="184150"/>
            </a:xfrm>
            <a:custGeom>
              <a:avLst/>
              <a:gdLst>
                <a:gd name="T0" fmla="*/ 161 w 161"/>
                <a:gd name="T1" fmla="*/ 36 h 49"/>
                <a:gd name="T2" fmla="*/ 126 w 161"/>
                <a:gd name="T3" fmla="*/ 0 h 49"/>
                <a:gd name="T4" fmla="*/ 36 w 161"/>
                <a:gd name="T5" fmla="*/ 0 h 49"/>
                <a:gd name="T6" fmla="*/ 0 w 161"/>
                <a:gd name="T7" fmla="*/ 36 h 49"/>
                <a:gd name="T8" fmla="*/ 0 w 161"/>
                <a:gd name="T9" fmla="*/ 36 h 49"/>
                <a:gd name="T10" fmla="*/ 13 w 161"/>
                <a:gd name="T11" fmla="*/ 49 h 49"/>
                <a:gd name="T12" fmla="*/ 148 w 161"/>
                <a:gd name="T13" fmla="*/ 49 h 49"/>
                <a:gd name="T14" fmla="*/ 161 w 161"/>
                <a:gd name="T1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49">
                  <a:moveTo>
                    <a:pt x="161" y="36"/>
                  </a:moveTo>
                  <a:cubicBezTo>
                    <a:pt x="161" y="16"/>
                    <a:pt x="146" y="0"/>
                    <a:pt x="1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6" y="49"/>
                    <a:pt x="13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55" y="49"/>
                    <a:pt x="161" y="43"/>
                    <a:pt x="16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1AE29EF4-21FB-419D-BDCA-98B66E0DE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63" y="3016250"/>
              <a:ext cx="304800" cy="303213"/>
            </a:xfrm>
            <a:custGeom>
              <a:avLst/>
              <a:gdLst>
                <a:gd name="T0" fmla="*/ 41 w 81"/>
                <a:gd name="T1" fmla="*/ 0 h 81"/>
                <a:gd name="T2" fmla="*/ 0 w 81"/>
                <a:gd name="T3" fmla="*/ 40 h 81"/>
                <a:gd name="T4" fmla="*/ 41 w 81"/>
                <a:gd name="T5" fmla="*/ 81 h 81"/>
                <a:gd name="T6" fmla="*/ 81 w 81"/>
                <a:gd name="T7" fmla="*/ 40 h 81"/>
                <a:gd name="T8" fmla="*/ 41 w 81"/>
                <a:gd name="T9" fmla="*/ 0 h 81"/>
                <a:gd name="T10" fmla="*/ 41 w 81"/>
                <a:gd name="T11" fmla="*/ 69 h 81"/>
                <a:gd name="T12" fmla="*/ 12 w 81"/>
                <a:gd name="T13" fmla="*/ 40 h 81"/>
                <a:gd name="T14" fmla="*/ 41 w 81"/>
                <a:gd name="T15" fmla="*/ 12 h 81"/>
                <a:gd name="T16" fmla="*/ 69 w 81"/>
                <a:gd name="T17" fmla="*/ 40 h 81"/>
                <a:gd name="T18" fmla="*/ 41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1" y="63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lose/>
                  <a:moveTo>
                    <a:pt x="41" y="69"/>
                  </a:moveTo>
                  <a:cubicBezTo>
                    <a:pt x="25" y="69"/>
                    <a:pt x="12" y="56"/>
                    <a:pt x="12" y="40"/>
                  </a:cubicBezTo>
                  <a:cubicBezTo>
                    <a:pt x="12" y="24"/>
                    <a:pt x="25" y="12"/>
                    <a:pt x="41" y="12"/>
                  </a:cubicBezTo>
                  <a:cubicBezTo>
                    <a:pt x="56" y="12"/>
                    <a:pt x="69" y="24"/>
                    <a:pt x="69" y="40"/>
                  </a:cubicBezTo>
                  <a:cubicBezTo>
                    <a:pt x="69" y="56"/>
                    <a:pt x="56" y="69"/>
                    <a:pt x="41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5C310A7-401F-423F-8320-EEB523B9B3B5}"/>
              </a:ext>
            </a:extLst>
          </p:cNvPr>
          <p:cNvSpPr/>
          <p:nvPr/>
        </p:nvSpPr>
        <p:spPr>
          <a:xfrm rot="2717603">
            <a:off x="-173015" y="4960000"/>
            <a:ext cx="751360" cy="834887"/>
          </a:xfrm>
          <a:custGeom>
            <a:avLst/>
            <a:gdLst>
              <a:gd name="connsiteX0" fmla="*/ 184970 w 751360"/>
              <a:gd name="connsiteY0" fmla="*/ 3969 h 834887"/>
              <a:gd name="connsiteX1" fmla="*/ 218776 w 751360"/>
              <a:gd name="connsiteY1" fmla="*/ 9240 h 834887"/>
              <a:gd name="connsiteX2" fmla="*/ 474653 w 751360"/>
              <a:gd name="connsiteY2" fmla="*/ 128216 h 834887"/>
              <a:gd name="connsiteX3" fmla="*/ 680823 w 751360"/>
              <a:gd name="connsiteY3" fmla="*/ 223558 h 834887"/>
              <a:gd name="connsiteX4" fmla="*/ 701195 w 751360"/>
              <a:gd name="connsiteY4" fmla="*/ 239449 h 834887"/>
              <a:gd name="connsiteX5" fmla="*/ 737865 w 751360"/>
              <a:gd name="connsiteY5" fmla="*/ 255339 h 834887"/>
              <a:gd name="connsiteX6" fmla="*/ 746829 w 751360"/>
              <a:gd name="connsiteY6" fmla="*/ 282230 h 834887"/>
              <a:gd name="connsiteX7" fmla="*/ 562663 w 751360"/>
              <a:gd name="connsiteY7" fmla="*/ 670937 h 834887"/>
              <a:gd name="connsiteX8" fmla="*/ 485328 w 751360"/>
              <a:gd name="connsiteY8" fmla="*/ 834887 h 834887"/>
              <a:gd name="connsiteX9" fmla="*/ 0 w 751360"/>
              <a:gd name="connsiteY9" fmla="*/ 354504 h 834887"/>
              <a:gd name="connsiteX10" fmla="*/ 101839 w 751360"/>
              <a:gd name="connsiteY10" fmla="*/ 158774 h 834887"/>
              <a:gd name="connsiteX11" fmla="*/ 176401 w 751360"/>
              <a:gd name="connsiteY11" fmla="*/ 14130 h 834887"/>
              <a:gd name="connsiteX12" fmla="*/ 184970 w 751360"/>
              <a:gd name="connsiteY12" fmla="*/ 3969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1360" h="834887">
                <a:moveTo>
                  <a:pt x="184970" y="3969"/>
                </a:moveTo>
                <a:cubicBezTo>
                  <a:pt x="192343" y="-2983"/>
                  <a:pt x="197996" y="-539"/>
                  <a:pt x="218776" y="9240"/>
                </a:cubicBezTo>
                <a:lnTo>
                  <a:pt x="474653" y="128216"/>
                </a:lnTo>
                <a:lnTo>
                  <a:pt x="680823" y="223558"/>
                </a:lnTo>
                <a:cubicBezTo>
                  <a:pt x="689379" y="227225"/>
                  <a:pt x="698343" y="229670"/>
                  <a:pt x="701195" y="239449"/>
                </a:cubicBezTo>
                <a:cubicBezTo>
                  <a:pt x="713419" y="244745"/>
                  <a:pt x="725234" y="251265"/>
                  <a:pt x="737865" y="255339"/>
                </a:cubicBezTo>
                <a:cubicBezTo>
                  <a:pt x="754163" y="260636"/>
                  <a:pt x="753756" y="268377"/>
                  <a:pt x="746829" y="282230"/>
                </a:cubicBezTo>
                <a:cubicBezTo>
                  <a:pt x="684896" y="411799"/>
                  <a:pt x="623780" y="541368"/>
                  <a:pt x="562663" y="670937"/>
                </a:cubicBezTo>
                <a:lnTo>
                  <a:pt x="485328" y="834887"/>
                </a:lnTo>
                <a:lnTo>
                  <a:pt x="0" y="354504"/>
                </a:lnTo>
                <a:lnTo>
                  <a:pt x="101839" y="158774"/>
                </a:lnTo>
                <a:cubicBezTo>
                  <a:pt x="127100" y="110694"/>
                  <a:pt x="152361" y="62616"/>
                  <a:pt x="176401" y="14130"/>
                </a:cubicBezTo>
                <a:cubicBezTo>
                  <a:pt x="179864" y="9648"/>
                  <a:pt x="182513" y="6286"/>
                  <a:pt x="184970" y="3969"/>
                </a:cubicBezTo>
                <a:close/>
              </a:path>
            </a:pathLst>
          </a:custGeom>
          <a:solidFill>
            <a:schemeClr val="bg1"/>
          </a:solidFill>
          <a:ln w="42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69BEC89-BFE1-480F-BA4F-C7B0C9FABF72}"/>
              </a:ext>
            </a:extLst>
          </p:cNvPr>
          <p:cNvSpPr/>
          <p:nvPr/>
        </p:nvSpPr>
        <p:spPr>
          <a:xfrm rot="578905">
            <a:off x="1255322" y="5572258"/>
            <a:ext cx="1098009" cy="279768"/>
          </a:xfrm>
          <a:custGeom>
            <a:avLst/>
            <a:gdLst>
              <a:gd name="connsiteX0" fmla="*/ 58249 w 1098009"/>
              <a:gd name="connsiteY0" fmla="*/ 232663 h 279768"/>
              <a:gd name="connsiteX1" fmla="*/ 125616 w 1098009"/>
              <a:gd name="connsiteY1" fmla="*/ 279768 h 279768"/>
              <a:gd name="connsiteX2" fmla="*/ 0 w 1098009"/>
              <a:gd name="connsiteY2" fmla="*/ 268625 h 279768"/>
              <a:gd name="connsiteX3" fmla="*/ 58249 w 1098009"/>
              <a:gd name="connsiteY3" fmla="*/ 232663 h 279768"/>
              <a:gd name="connsiteX4" fmla="*/ 1066212 w 1098009"/>
              <a:gd name="connsiteY4" fmla="*/ 1186 h 279768"/>
              <a:gd name="connsiteX5" fmla="*/ 1083940 w 1098009"/>
              <a:gd name="connsiteY5" fmla="*/ 11822 h 279768"/>
              <a:gd name="connsiteX6" fmla="*/ 1097110 w 1098009"/>
              <a:gd name="connsiteY6" fmla="*/ 72604 h 279768"/>
              <a:gd name="connsiteX7" fmla="*/ 1087992 w 1098009"/>
              <a:gd name="connsiteY7" fmla="*/ 86280 h 279768"/>
              <a:gd name="connsiteX8" fmla="*/ 348989 w 1098009"/>
              <a:gd name="connsiteY8" fmla="*/ 236208 h 279768"/>
              <a:gd name="connsiteX9" fmla="*/ 317079 w 1098009"/>
              <a:gd name="connsiteY9" fmla="*/ 228104 h 279768"/>
              <a:gd name="connsiteX10" fmla="*/ 248699 w 1098009"/>
              <a:gd name="connsiteY10" fmla="*/ 165296 h 279768"/>
              <a:gd name="connsiteX11" fmla="*/ 1066212 w 1098009"/>
              <a:gd name="connsiteY11" fmla="*/ 1186 h 27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8009" h="279768">
                <a:moveTo>
                  <a:pt x="58249" y="232663"/>
                </a:moveTo>
                <a:cubicBezTo>
                  <a:pt x="82562" y="245832"/>
                  <a:pt x="103836" y="263560"/>
                  <a:pt x="125616" y="279768"/>
                </a:cubicBezTo>
                <a:cubicBezTo>
                  <a:pt x="85094" y="276223"/>
                  <a:pt x="44573" y="272677"/>
                  <a:pt x="0" y="268625"/>
                </a:cubicBezTo>
                <a:cubicBezTo>
                  <a:pt x="20767" y="255456"/>
                  <a:pt x="39508" y="243806"/>
                  <a:pt x="58249" y="232663"/>
                </a:cubicBezTo>
                <a:close/>
                <a:moveTo>
                  <a:pt x="1066212" y="1186"/>
                </a:moveTo>
                <a:cubicBezTo>
                  <a:pt x="1075836" y="-841"/>
                  <a:pt x="1081914" y="-1854"/>
                  <a:pt x="1083940" y="11822"/>
                </a:cubicBezTo>
                <a:cubicBezTo>
                  <a:pt x="1086473" y="32083"/>
                  <a:pt x="1091538" y="52850"/>
                  <a:pt x="1097110" y="72604"/>
                </a:cubicBezTo>
                <a:cubicBezTo>
                  <a:pt x="1100149" y="83241"/>
                  <a:pt x="1095084" y="84760"/>
                  <a:pt x="1087992" y="86280"/>
                </a:cubicBezTo>
                <a:cubicBezTo>
                  <a:pt x="1075836" y="88812"/>
                  <a:pt x="381406" y="229117"/>
                  <a:pt x="348989" y="236208"/>
                </a:cubicBezTo>
                <a:cubicBezTo>
                  <a:pt x="336832" y="238740"/>
                  <a:pt x="327208" y="238234"/>
                  <a:pt x="317079" y="228104"/>
                </a:cubicBezTo>
                <a:cubicBezTo>
                  <a:pt x="296311" y="206830"/>
                  <a:pt x="273518" y="187583"/>
                  <a:pt x="248699" y="165296"/>
                </a:cubicBezTo>
                <a:cubicBezTo>
                  <a:pt x="278583" y="159724"/>
                  <a:pt x="1046458" y="5238"/>
                  <a:pt x="1066212" y="118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5E746BC-3350-41F9-84C5-CA7FC663E46B}"/>
              </a:ext>
            </a:extLst>
          </p:cNvPr>
          <p:cNvSpPr/>
          <p:nvPr/>
        </p:nvSpPr>
        <p:spPr>
          <a:xfrm rot="578905">
            <a:off x="327149" y="4514057"/>
            <a:ext cx="2328005" cy="1837744"/>
          </a:xfrm>
          <a:custGeom>
            <a:avLst/>
            <a:gdLst>
              <a:gd name="connsiteX0" fmla="*/ 1352938 w 2328005"/>
              <a:gd name="connsiteY0" fmla="*/ 868370 h 1837744"/>
              <a:gd name="connsiteX1" fmla="*/ 1475452 w 2328005"/>
              <a:gd name="connsiteY1" fmla="*/ 875207 h 1837744"/>
              <a:gd name="connsiteX2" fmla="*/ 1492673 w 2328005"/>
              <a:gd name="connsiteY2" fmla="*/ 879766 h 1837744"/>
              <a:gd name="connsiteX3" fmla="*/ 1564091 w 2328005"/>
              <a:gd name="connsiteY3" fmla="*/ 901040 h 1837744"/>
              <a:gd name="connsiteX4" fmla="*/ 1586885 w 2328005"/>
              <a:gd name="connsiteY4" fmla="*/ 904078 h 1837744"/>
              <a:gd name="connsiteX5" fmla="*/ 1724656 w 2328005"/>
              <a:gd name="connsiteY5" fmla="*/ 886857 h 1837744"/>
              <a:gd name="connsiteX6" fmla="*/ 1822413 w 2328005"/>
              <a:gd name="connsiteY6" fmla="*/ 889389 h 1837744"/>
              <a:gd name="connsiteX7" fmla="*/ 1886234 w 2328005"/>
              <a:gd name="connsiteY7" fmla="*/ 930924 h 1837744"/>
              <a:gd name="connsiteX8" fmla="*/ 1917132 w 2328005"/>
              <a:gd name="connsiteY8" fmla="*/ 951691 h 1837744"/>
              <a:gd name="connsiteX9" fmla="*/ 1962718 w 2328005"/>
              <a:gd name="connsiteY9" fmla="*/ 983601 h 1837744"/>
              <a:gd name="connsiteX10" fmla="*/ 1987537 w 2328005"/>
              <a:gd name="connsiteY10" fmla="*/ 1011459 h 1837744"/>
              <a:gd name="connsiteX11" fmla="*/ 1251066 w 2328005"/>
              <a:gd name="connsiteY11" fmla="*/ 1165945 h 1837744"/>
              <a:gd name="connsiteX12" fmla="*/ 1248027 w 2328005"/>
              <a:gd name="connsiteY12" fmla="*/ 1175569 h 1837744"/>
              <a:gd name="connsiteX13" fmla="*/ 1308302 w 2328005"/>
              <a:gd name="connsiteY13" fmla="*/ 1228753 h 1837744"/>
              <a:gd name="connsiteX14" fmla="*/ 1334134 w 2328005"/>
              <a:gd name="connsiteY14" fmla="*/ 1229260 h 1837744"/>
              <a:gd name="connsiteX15" fmla="*/ 2030591 w 2328005"/>
              <a:gd name="connsiteY15" fmla="*/ 1090982 h 1837744"/>
              <a:gd name="connsiteX16" fmla="*/ 2054903 w 2328005"/>
              <a:gd name="connsiteY16" fmla="*/ 1123398 h 1837744"/>
              <a:gd name="connsiteX17" fmla="*/ 2328005 w 2328005"/>
              <a:gd name="connsiteY17" fmla="*/ 1509212 h 1837744"/>
              <a:gd name="connsiteX18" fmla="*/ 1890846 w 2328005"/>
              <a:gd name="connsiteY18" fmla="*/ 1837539 h 1837744"/>
              <a:gd name="connsiteX19" fmla="*/ 1695475 w 2328005"/>
              <a:gd name="connsiteY19" fmla="*/ 1616268 h 1837744"/>
              <a:gd name="connsiteX20" fmla="*/ 1461234 w 2328005"/>
              <a:gd name="connsiteY20" fmla="*/ 1539142 h 1837744"/>
              <a:gd name="connsiteX21" fmla="*/ 1230805 w 2328005"/>
              <a:gd name="connsiteY21" fmla="*/ 1421228 h 1837744"/>
              <a:gd name="connsiteX22" fmla="*/ 1137607 w 2328005"/>
              <a:gd name="connsiteY22" fmla="*/ 1336641 h 1837744"/>
              <a:gd name="connsiteX23" fmla="*/ 1105190 w 2328005"/>
              <a:gd name="connsiteY23" fmla="*/ 1279912 h 1837744"/>
              <a:gd name="connsiteX24" fmla="*/ 1037823 w 2328005"/>
              <a:gd name="connsiteY24" fmla="*/ 1232806 h 1837744"/>
              <a:gd name="connsiteX25" fmla="*/ 1012498 w 2328005"/>
              <a:gd name="connsiteY25" fmla="*/ 1191271 h 1837744"/>
              <a:gd name="connsiteX26" fmla="*/ 1075812 w 2328005"/>
              <a:gd name="connsiteY26" fmla="*/ 1123398 h 1837744"/>
              <a:gd name="connsiteX27" fmla="*/ 1122917 w 2328005"/>
              <a:gd name="connsiteY27" fmla="*/ 1098073 h 1837744"/>
              <a:gd name="connsiteX28" fmla="*/ 1244988 w 2328005"/>
              <a:gd name="connsiteY28" fmla="*/ 938521 h 1837744"/>
              <a:gd name="connsiteX29" fmla="*/ 1313367 w 2328005"/>
              <a:gd name="connsiteY29" fmla="*/ 884831 h 1837744"/>
              <a:gd name="connsiteX30" fmla="*/ 1352938 w 2328005"/>
              <a:gd name="connsiteY30" fmla="*/ 868370 h 1837744"/>
              <a:gd name="connsiteX31" fmla="*/ 624850 w 2328005"/>
              <a:gd name="connsiteY31" fmla="*/ 11 h 1837744"/>
              <a:gd name="connsiteX32" fmla="*/ 651531 w 2328005"/>
              <a:gd name="connsiteY32" fmla="*/ 10872 h 1837744"/>
              <a:gd name="connsiteX33" fmla="*/ 653875 w 2328005"/>
              <a:gd name="connsiteY33" fmla="*/ 74725 h 1837744"/>
              <a:gd name="connsiteX34" fmla="*/ 608687 w 2328005"/>
              <a:gd name="connsiteY34" fmla="*/ 126552 h 1837744"/>
              <a:gd name="connsiteX35" fmla="*/ 694621 w 2328005"/>
              <a:gd name="connsiteY35" fmla="*/ 93416 h 1837744"/>
              <a:gd name="connsiteX36" fmla="*/ 815750 w 2328005"/>
              <a:gd name="connsiteY36" fmla="*/ 59445 h 1837744"/>
              <a:gd name="connsiteX37" fmla="*/ 866339 w 2328005"/>
              <a:gd name="connsiteY37" fmla="*/ 58118 h 1837744"/>
              <a:gd name="connsiteX38" fmla="*/ 895795 w 2328005"/>
              <a:gd name="connsiteY38" fmla="*/ 135900 h 1837744"/>
              <a:gd name="connsiteX39" fmla="*/ 972751 w 2328005"/>
              <a:gd name="connsiteY39" fmla="*/ 117382 h 1837744"/>
              <a:gd name="connsiteX40" fmla="*/ 1013012 w 2328005"/>
              <a:gd name="connsiteY40" fmla="*/ 117174 h 1837744"/>
              <a:gd name="connsiteX41" fmla="*/ 1045375 w 2328005"/>
              <a:gd name="connsiteY41" fmla="*/ 186008 h 1837744"/>
              <a:gd name="connsiteX42" fmla="*/ 994321 w 2328005"/>
              <a:gd name="connsiteY42" fmla="*/ 234130 h 1837744"/>
              <a:gd name="connsiteX43" fmla="*/ 850090 w 2328005"/>
              <a:gd name="connsiteY43" fmla="*/ 312201 h 1837744"/>
              <a:gd name="connsiteX44" fmla="*/ 675866 w 2328005"/>
              <a:gd name="connsiteY44" fmla="*/ 497120 h 1837744"/>
              <a:gd name="connsiteX45" fmla="*/ 655208 w 2328005"/>
              <a:gd name="connsiteY45" fmla="*/ 525927 h 1837744"/>
              <a:gd name="connsiteX46" fmla="*/ 865231 w 2328005"/>
              <a:gd name="connsiteY46" fmla="*/ 421832 h 1837744"/>
              <a:gd name="connsiteX47" fmla="*/ 1021286 w 2328005"/>
              <a:gd name="connsiteY47" fmla="*/ 302101 h 1837744"/>
              <a:gd name="connsiteX48" fmla="*/ 1077606 w 2328005"/>
              <a:gd name="connsiteY48" fmla="*/ 275304 h 1837744"/>
              <a:gd name="connsiteX49" fmla="*/ 1135640 w 2328005"/>
              <a:gd name="connsiteY49" fmla="*/ 294358 h 1837744"/>
              <a:gd name="connsiteX50" fmla="*/ 1128862 w 2328005"/>
              <a:gd name="connsiteY50" fmla="*/ 347158 h 1837744"/>
              <a:gd name="connsiteX51" fmla="*/ 1028813 w 2328005"/>
              <a:gd name="connsiteY51" fmla="*/ 455910 h 1837744"/>
              <a:gd name="connsiteX52" fmla="*/ 800327 w 2328005"/>
              <a:gd name="connsiteY52" fmla="*/ 657068 h 1837744"/>
              <a:gd name="connsiteX53" fmla="*/ 576118 w 2328005"/>
              <a:gd name="connsiteY53" fmla="*/ 875332 h 1837744"/>
              <a:gd name="connsiteX54" fmla="*/ 571369 w 2328005"/>
              <a:gd name="connsiteY54" fmla="*/ 881954 h 1837744"/>
              <a:gd name="connsiteX55" fmla="*/ 583741 w 2328005"/>
              <a:gd name="connsiteY55" fmla="*/ 877289 h 1837744"/>
              <a:gd name="connsiteX56" fmla="*/ 826112 w 2328005"/>
              <a:gd name="connsiteY56" fmla="*/ 723190 h 1837744"/>
              <a:gd name="connsiteX57" fmla="*/ 977646 w 2328005"/>
              <a:gd name="connsiteY57" fmla="*/ 716038 h 1837744"/>
              <a:gd name="connsiteX58" fmla="*/ 1017891 w 2328005"/>
              <a:gd name="connsiteY58" fmla="*/ 749411 h 1837744"/>
              <a:gd name="connsiteX59" fmla="*/ 1013203 w 2328005"/>
              <a:gd name="connsiteY59" fmla="*/ 774126 h 1837744"/>
              <a:gd name="connsiteX60" fmla="*/ 737147 w 2328005"/>
              <a:gd name="connsiteY60" fmla="*/ 957718 h 1837744"/>
              <a:gd name="connsiteX61" fmla="*/ 480939 w 2328005"/>
              <a:gd name="connsiteY61" fmla="*/ 1089859 h 1837744"/>
              <a:gd name="connsiteX62" fmla="*/ 396830 w 2328005"/>
              <a:gd name="connsiteY62" fmla="*/ 1109264 h 1837744"/>
              <a:gd name="connsiteX63" fmla="*/ 287055 w 2328005"/>
              <a:gd name="connsiteY63" fmla="*/ 1125305 h 1837744"/>
              <a:gd name="connsiteX64" fmla="*/ 261671 w 2328005"/>
              <a:gd name="connsiteY64" fmla="*/ 1123646 h 1837744"/>
              <a:gd name="connsiteX65" fmla="*/ 10194 w 2328005"/>
              <a:gd name="connsiteY65" fmla="*/ 676571 h 1837744"/>
              <a:gd name="connsiteX66" fmla="*/ 0 w 2328005"/>
              <a:gd name="connsiteY66" fmla="*/ 657227 h 1837744"/>
              <a:gd name="connsiteX67" fmla="*/ 241867 w 2328005"/>
              <a:gd name="connsiteY67" fmla="*/ 342324 h 1837744"/>
              <a:gd name="connsiteX68" fmla="*/ 494032 w 2328005"/>
              <a:gd name="connsiteY68" fmla="*/ 66894 h 1837744"/>
              <a:gd name="connsiteX69" fmla="*/ 596077 w 2328005"/>
              <a:gd name="connsiteY69" fmla="*/ 5700 h 1837744"/>
              <a:gd name="connsiteX70" fmla="*/ 624850 w 2328005"/>
              <a:gd name="connsiteY70" fmla="*/ 11 h 183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328005" h="1837744">
                <a:moveTo>
                  <a:pt x="1352938" y="868370"/>
                </a:moveTo>
                <a:cubicBezTo>
                  <a:pt x="1392921" y="857827"/>
                  <a:pt x="1434044" y="863810"/>
                  <a:pt x="1475452" y="875207"/>
                </a:cubicBezTo>
                <a:lnTo>
                  <a:pt x="1492673" y="879766"/>
                </a:lnTo>
                <a:cubicBezTo>
                  <a:pt x="1517492" y="882805"/>
                  <a:pt x="1541298" y="890909"/>
                  <a:pt x="1564091" y="901040"/>
                </a:cubicBezTo>
                <a:cubicBezTo>
                  <a:pt x="1571689" y="904079"/>
                  <a:pt x="1578780" y="905092"/>
                  <a:pt x="1586885" y="904078"/>
                </a:cubicBezTo>
                <a:cubicBezTo>
                  <a:pt x="1632470" y="896987"/>
                  <a:pt x="1678563" y="890402"/>
                  <a:pt x="1724656" y="886857"/>
                </a:cubicBezTo>
                <a:cubicBezTo>
                  <a:pt x="1757580" y="884324"/>
                  <a:pt x="1789997" y="882805"/>
                  <a:pt x="1822413" y="889389"/>
                </a:cubicBezTo>
                <a:cubicBezTo>
                  <a:pt x="1848752" y="894961"/>
                  <a:pt x="1871545" y="907118"/>
                  <a:pt x="1886234" y="930924"/>
                </a:cubicBezTo>
                <a:cubicBezTo>
                  <a:pt x="1893325" y="942573"/>
                  <a:pt x="1901936" y="949664"/>
                  <a:pt x="1917132" y="951691"/>
                </a:cubicBezTo>
                <a:cubicBezTo>
                  <a:pt x="1936886" y="953717"/>
                  <a:pt x="1950561" y="968912"/>
                  <a:pt x="1962718" y="983601"/>
                </a:cubicBezTo>
                <a:cubicBezTo>
                  <a:pt x="1970315" y="993225"/>
                  <a:pt x="1978420" y="1002849"/>
                  <a:pt x="1987537" y="1011459"/>
                </a:cubicBezTo>
                <a:cubicBezTo>
                  <a:pt x="1982979" y="1023109"/>
                  <a:pt x="1255624" y="1164426"/>
                  <a:pt x="1251066" y="1165945"/>
                </a:cubicBezTo>
                <a:cubicBezTo>
                  <a:pt x="1244988" y="1167466"/>
                  <a:pt x="1241948" y="1171011"/>
                  <a:pt x="1248027" y="1175569"/>
                </a:cubicBezTo>
                <a:cubicBezTo>
                  <a:pt x="1268793" y="1192284"/>
                  <a:pt x="1286015" y="1213558"/>
                  <a:pt x="1308302" y="1228753"/>
                </a:cubicBezTo>
                <a:cubicBezTo>
                  <a:pt x="1316406" y="1234325"/>
                  <a:pt x="1325524" y="1231286"/>
                  <a:pt x="1334134" y="1229260"/>
                </a:cubicBezTo>
                <a:lnTo>
                  <a:pt x="2030591" y="1090982"/>
                </a:lnTo>
                <a:cubicBezTo>
                  <a:pt x="2043253" y="1098073"/>
                  <a:pt x="2047812" y="1112255"/>
                  <a:pt x="2054903" y="1123398"/>
                </a:cubicBezTo>
                <a:cubicBezTo>
                  <a:pt x="2059462" y="1137074"/>
                  <a:pt x="2267775" y="1373801"/>
                  <a:pt x="2328005" y="1509212"/>
                </a:cubicBezTo>
                <a:cubicBezTo>
                  <a:pt x="2203872" y="1632333"/>
                  <a:pt x="2050398" y="1700274"/>
                  <a:pt x="1890846" y="1837539"/>
                </a:cubicBezTo>
                <a:cubicBezTo>
                  <a:pt x="1882742" y="1844630"/>
                  <a:pt x="1767078" y="1666001"/>
                  <a:pt x="1695475" y="1616268"/>
                </a:cubicBezTo>
                <a:cubicBezTo>
                  <a:pt x="1623873" y="1566536"/>
                  <a:pt x="1538679" y="1571649"/>
                  <a:pt x="1461234" y="1539142"/>
                </a:cubicBezTo>
                <a:cubicBezTo>
                  <a:pt x="1383789" y="1506636"/>
                  <a:pt x="1284743" y="1454979"/>
                  <a:pt x="1230805" y="1421228"/>
                </a:cubicBezTo>
                <a:cubicBezTo>
                  <a:pt x="1176868" y="1387478"/>
                  <a:pt x="1160400" y="1373616"/>
                  <a:pt x="1137607" y="1336641"/>
                </a:cubicBezTo>
                <a:cubicBezTo>
                  <a:pt x="1126463" y="1317899"/>
                  <a:pt x="1116333" y="1298652"/>
                  <a:pt x="1105190" y="1279912"/>
                </a:cubicBezTo>
                <a:cubicBezTo>
                  <a:pt x="1079864" y="1268261"/>
                  <a:pt x="1057578" y="1252560"/>
                  <a:pt x="1037823" y="1232806"/>
                </a:cubicBezTo>
                <a:cubicBezTo>
                  <a:pt x="1026680" y="1220649"/>
                  <a:pt x="1013511" y="1209506"/>
                  <a:pt x="1012498" y="1191271"/>
                </a:cubicBezTo>
                <a:cubicBezTo>
                  <a:pt x="1009965" y="1153789"/>
                  <a:pt x="1037823" y="1122386"/>
                  <a:pt x="1075812" y="1123398"/>
                </a:cubicBezTo>
                <a:cubicBezTo>
                  <a:pt x="1098099" y="1123905"/>
                  <a:pt x="1110761" y="1117320"/>
                  <a:pt x="1122917" y="1098073"/>
                </a:cubicBezTo>
                <a:cubicBezTo>
                  <a:pt x="1158880" y="1041343"/>
                  <a:pt x="1198388" y="987653"/>
                  <a:pt x="1244988" y="938521"/>
                </a:cubicBezTo>
                <a:cubicBezTo>
                  <a:pt x="1265248" y="917248"/>
                  <a:pt x="1287028" y="898000"/>
                  <a:pt x="1313367" y="884831"/>
                </a:cubicBezTo>
                <a:cubicBezTo>
                  <a:pt x="1326410" y="877234"/>
                  <a:pt x="1339611" y="871884"/>
                  <a:pt x="1352938" y="868370"/>
                </a:cubicBezTo>
                <a:close/>
                <a:moveTo>
                  <a:pt x="624850" y="11"/>
                </a:moveTo>
                <a:cubicBezTo>
                  <a:pt x="634228" y="218"/>
                  <a:pt x="643257" y="3184"/>
                  <a:pt x="651531" y="10872"/>
                </a:cubicBezTo>
                <a:cubicBezTo>
                  <a:pt x="663589" y="22026"/>
                  <a:pt x="664048" y="54945"/>
                  <a:pt x="653875" y="74725"/>
                </a:cubicBezTo>
                <a:cubicBezTo>
                  <a:pt x="642989" y="95498"/>
                  <a:pt x="626288" y="111096"/>
                  <a:pt x="608687" y="126552"/>
                </a:cubicBezTo>
                <a:cubicBezTo>
                  <a:pt x="637221" y="115427"/>
                  <a:pt x="665993" y="103972"/>
                  <a:pt x="694621" y="93416"/>
                </a:cubicBezTo>
                <a:cubicBezTo>
                  <a:pt x="734246" y="78712"/>
                  <a:pt x="773914" y="66045"/>
                  <a:pt x="815750" y="59445"/>
                </a:cubicBezTo>
                <a:cubicBezTo>
                  <a:pt x="832806" y="56635"/>
                  <a:pt x="849670" y="56192"/>
                  <a:pt x="866339" y="58118"/>
                </a:cubicBezTo>
                <a:cubicBezTo>
                  <a:pt x="910235" y="64027"/>
                  <a:pt x="924189" y="99103"/>
                  <a:pt x="895795" y="135900"/>
                </a:cubicBezTo>
                <a:cubicBezTo>
                  <a:pt x="922805" y="129699"/>
                  <a:pt x="946979" y="120460"/>
                  <a:pt x="972751" y="117382"/>
                </a:cubicBezTo>
                <a:cubicBezTo>
                  <a:pt x="986252" y="116033"/>
                  <a:pt x="999754" y="114685"/>
                  <a:pt x="1013012" y="117174"/>
                </a:cubicBezTo>
                <a:cubicBezTo>
                  <a:pt x="1048854" y="123824"/>
                  <a:pt x="1062866" y="153927"/>
                  <a:pt x="1045375" y="186008"/>
                </a:cubicBezTo>
                <a:cubicBezTo>
                  <a:pt x="1033446" y="207536"/>
                  <a:pt x="1015183" y="222517"/>
                  <a:pt x="994321" y="234130"/>
                </a:cubicBezTo>
                <a:cubicBezTo>
                  <a:pt x="946386" y="260422"/>
                  <a:pt x="897270" y="284866"/>
                  <a:pt x="850090" y="312201"/>
                </a:cubicBezTo>
                <a:cubicBezTo>
                  <a:pt x="774506" y="356773"/>
                  <a:pt x="724312" y="426068"/>
                  <a:pt x="675866" y="497120"/>
                </a:cubicBezTo>
                <a:cubicBezTo>
                  <a:pt x="670499" y="505304"/>
                  <a:pt x="664231" y="513344"/>
                  <a:pt x="655208" y="525927"/>
                </a:cubicBezTo>
                <a:cubicBezTo>
                  <a:pt x="733364" y="498743"/>
                  <a:pt x="803380" y="468229"/>
                  <a:pt x="865231" y="421832"/>
                </a:cubicBezTo>
                <a:cubicBezTo>
                  <a:pt x="917691" y="382239"/>
                  <a:pt x="969158" y="341933"/>
                  <a:pt x="1021286" y="302101"/>
                </a:cubicBezTo>
                <a:cubicBezTo>
                  <a:pt x="1037888" y="289439"/>
                  <a:pt x="1056332" y="279101"/>
                  <a:pt x="1077606" y="275304"/>
                </a:cubicBezTo>
                <a:cubicBezTo>
                  <a:pt x="1100254" y="270989"/>
                  <a:pt x="1121515" y="274202"/>
                  <a:pt x="1135640" y="294358"/>
                </a:cubicBezTo>
                <a:cubicBezTo>
                  <a:pt x="1148677" y="313235"/>
                  <a:pt x="1138792" y="331215"/>
                  <a:pt x="1128862" y="347158"/>
                </a:cubicBezTo>
                <a:cubicBezTo>
                  <a:pt x="1102874" y="389690"/>
                  <a:pt x="1065772" y="423250"/>
                  <a:pt x="1028813" y="455910"/>
                </a:cubicBezTo>
                <a:cubicBezTo>
                  <a:pt x="952903" y="523310"/>
                  <a:pt x="875150" y="588387"/>
                  <a:pt x="800327" y="657068"/>
                </a:cubicBezTo>
                <a:cubicBezTo>
                  <a:pt x="723748" y="727499"/>
                  <a:pt x="649105" y="800822"/>
                  <a:pt x="576118" y="875332"/>
                </a:cubicBezTo>
                <a:cubicBezTo>
                  <a:pt x="574363" y="877082"/>
                  <a:pt x="573031" y="879636"/>
                  <a:pt x="571369" y="881954"/>
                </a:cubicBezTo>
                <a:cubicBezTo>
                  <a:pt x="577380" y="884760"/>
                  <a:pt x="580135" y="880218"/>
                  <a:pt x="583741" y="877289"/>
                </a:cubicBezTo>
                <a:cubicBezTo>
                  <a:pt x="661855" y="821496"/>
                  <a:pt x="737608" y="762006"/>
                  <a:pt x="826112" y="723190"/>
                </a:cubicBezTo>
                <a:cubicBezTo>
                  <a:pt x="875127" y="701683"/>
                  <a:pt x="925635" y="692779"/>
                  <a:pt x="977646" y="716038"/>
                </a:cubicBezTo>
                <a:cubicBezTo>
                  <a:pt x="994351" y="723505"/>
                  <a:pt x="1007402" y="735371"/>
                  <a:pt x="1017891" y="749411"/>
                </a:cubicBezTo>
                <a:cubicBezTo>
                  <a:pt x="1024269" y="757996"/>
                  <a:pt x="1027330" y="767711"/>
                  <a:pt x="1013203" y="774126"/>
                </a:cubicBezTo>
                <a:cubicBezTo>
                  <a:pt x="910242" y="819120"/>
                  <a:pt x="827071" y="893848"/>
                  <a:pt x="737147" y="957718"/>
                </a:cubicBezTo>
                <a:cubicBezTo>
                  <a:pt x="657989" y="1014265"/>
                  <a:pt x="575670" y="1064033"/>
                  <a:pt x="480939" y="1089859"/>
                </a:cubicBezTo>
                <a:cubicBezTo>
                  <a:pt x="452792" y="1096249"/>
                  <a:pt x="424977" y="1102874"/>
                  <a:pt x="396830" y="1109264"/>
                </a:cubicBezTo>
                <a:cubicBezTo>
                  <a:pt x="360349" y="1114689"/>
                  <a:pt x="323300" y="1120209"/>
                  <a:pt x="287055" y="1125305"/>
                </a:cubicBezTo>
                <a:cubicBezTo>
                  <a:pt x="278527" y="1126710"/>
                  <a:pt x="269618" y="1129345"/>
                  <a:pt x="261671" y="1123646"/>
                </a:cubicBezTo>
                <a:cubicBezTo>
                  <a:pt x="177876" y="974811"/>
                  <a:pt x="93751" y="825738"/>
                  <a:pt x="10194" y="676571"/>
                </a:cubicBezTo>
                <a:cubicBezTo>
                  <a:pt x="7127" y="670360"/>
                  <a:pt x="3398" y="663675"/>
                  <a:pt x="0" y="657227"/>
                </a:cubicBezTo>
                <a:cubicBezTo>
                  <a:pt x="79818" y="551515"/>
                  <a:pt x="158074" y="445186"/>
                  <a:pt x="241867" y="342324"/>
                </a:cubicBezTo>
                <a:cubicBezTo>
                  <a:pt x="320578" y="245846"/>
                  <a:pt x="397778" y="147282"/>
                  <a:pt x="494032" y="66894"/>
                </a:cubicBezTo>
                <a:cubicBezTo>
                  <a:pt x="524537" y="41137"/>
                  <a:pt x="557640" y="18749"/>
                  <a:pt x="596077" y="5700"/>
                </a:cubicBezTo>
                <a:cubicBezTo>
                  <a:pt x="605745" y="2355"/>
                  <a:pt x="615472" y="-196"/>
                  <a:pt x="624850" y="11"/>
                </a:cubicBezTo>
                <a:close/>
              </a:path>
            </a:pathLst>
          </a:custGeom>
          <a:solidFill>
            <a:srgbClr val="FCD9C1"/>
          </a:solidFill>
          <a:ln w="25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D07C8FF0-F737-485B-9503-9192581ACE69}"/>
              </a:ext>
            </a:extLst>
          </p:cNvPr>
          <p:cNvSpPr/>
          <p:nvPr/>
        </p:nvSpPr>
        <p:spPr>
          <a:xfrm rot="21479217" flipH="1">
            <a:off x="1937072" y="6023955"/>
            <a:ext cx="1006835" cy="848673"/>
          </a:xfrm>
          <a:custGeom>
            <a:avLst/>
            <a:gdLst>
              <a:gd name="connsiteX0" fmla="*/ 447868 w 1006835"/>
              <a:gd name="connsiteY0" fmla="*/ 72 h 848673"/>
              <a:gd name="connsiteX1" fmla="*/ 431875 w 1006835"/>
              <a:gd name="connsiteY1" fmla="*/ 14129 h 848673"/>
              <a:gd name="connsiteX2" fmla="*/ 357313 w 1006835"/>
              <a:gd name="connsiteY2" fmla="*/ 158774 h 848673"/>
              <a:gd name="connsiteX3" fmla="*/ 216335 w 1006835"/>
              <a:gd name="connsiteY3" fmla="*/ 429727 h 848673"/>
              <a:gd name="connsiteX4" fmla="*/ 58246 w 1006835"/>
              <a:gd name="connsiteY4" fmla="*/ 736943 h 848673"/>
              <a:gd name="connsiteX5" fmla="*/ 0 w 1006835"/>
              <a:gd name="connsiteY5" fmla="*/ 848673 h 848673"/>
              <a:gd name="connsiteX6" fmla="*/ 746679 w 1006835"/>
              <a:gd name="connsiteY6" fmla="*/ 822428 h 848673"/>
              <a:gd name="connsiteX7" fmla="*/ 818137 w 1006835"/>
              <a:gd name="connsiteY7" fmla="*/ 670937 h 848673"/>
              <a:gd name="connsiteX8" fmla="*/ 1002304 w 1006835"/>
              <a:gd name="connsiteY8" fmla="*/ 282230 h 848673"/>
              <a:gd name="connsiteX9" fmla="*/ 993340 w 1006835"/>
              <a:gd name="connsiteY9" fmla="*/ 255339 h 848673"/>
              <a:gd name="connsiteX10" fmla="*/ 474251 w 1006835"/>
              <a:gd name="connsiteY10" fmla="*/ 9240 h 848673"/>
              <a:gd name="connsiteX11" fmla="*/ 447868 w 1006835"/>
              <a:gd name="connsiteY11" fmla="*/ 72 h 84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6835" h="848673">
                <a:moveTo>
                  <a:pt x="447868" y="72"/>
                </a:moveTo>
                <a:cubicBezTo>
                  <a:pt x="442470" y="683"/>
                  <a:pt x="438803" y="5165"/>
                  <a:pt x="431875" y="14129"/>
                </a:cubicBezTo>
                <a:cubicBezTo>
                  <a:pt x="407836" y="62616"/>
                  <a:pt x="382575" y="110695"/>
                  <a:pt x="357313" y="158774"/>
                </a:cubicBezTo>
                <a:cubicBezTo>
                  <a:pt x="310050" y="248820"/>
                  <a:pt x="261970" y="338866"/>
                  <a:pt x="216335" y="429727"/>
                </a:cubicBezTo>
                <a:cubicBezTo>
                  <a:pt x="164590" y="532812"/>
                  <a:pt x="108362" y="633043"/>
                  <a:pt x="58246" y="736943"/>
                </a:cubicBezTo>
                <a:lnTo>
                  <a:pt x="0" y="848673"/>
                </a:lnTo>
                <a:lnTo>
                  <a:pt x="746679" y="822428"/>
                </a:lnTo>
                <a:lnTo>
                  <a:pt x="818137" y="670937"/>
                </a:lnTo>
                <a:cubicBezTo>
                  <a:pt x="879254" y="541368"/>
                  <a:pt x="940372" y="411799"/>
                  <a:pt x="1002304" y="282230"/>
                </a:cubicBezTo>
                <a:cubicBezTo>
                  <a:pt x="1009231" y="268377"/>
                  <a:pt x="1009638" y="260636"/>
                  <a:pt x="993340" y="255339"/>
                </a:cubicBezTo>
                <a:lnTo>
                  <a:pt x="474251" y="9240"/>
                </a:lnTo>
                <a:cubicBezTo>
                  <a:pt x="460397" y="2721"/>
                  <a:pt x="453267" y="-539"/>
                  <a:pt x="447868" y="72"/>
                </a:cubicBezTo>
                <a:close/>
              </a:path>
            </a:pathLst>
          </a:custGeom>
          <a:solidFill>
            <a:schemeClr val="bg1"/>
          </a:solidFill>
          <a:ln w="42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0A03F-50A4-41B8-8782-EB6B0EF85957}"/>
              </a:ext>
            </a:extLst>
          </p:cNvPr>
          <p:cNvSpPr txBox="1"/>
          <p:nvPr/>
        </p:nvSpPr>
        <p:spPr>
          <a:xfrm>
            <a:off x="0" y="477094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SWU Smart Mask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D65AE-A17C-44F8-B5D1-BBFD21B3771A}"/>
              </a:ext>
            </a:extLst>
          </p:cNvPr>
          <p:cNvSpPr txBox="1"/>
          <p:nvPr/>
        </p:nvSpPr>
        <p:spPr>
          <a:xfrm>
            <a:off x="4460185" y="1590474"/>
            <a:ext cx="3816146" cy="13665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ngsana New"/>
                <a:ea typeface="Angsana New"/>
                <a:cs typeface="Angsana New"/>
                <a:sym typeface="Angsana New"/>
              </a:rPr>
              <a:t>นาย           คุณัชญ์     แก้วกาญจน์</a:t>
            </a:r>
            <a:r>
              <a:rPr lang="th-TH" dirty="0">
                <a:solidFill>
                  <a:srgbClr val="663300"/>
                </a:solidFill>
                <a:latin typeface="Angsana New"/>
                <a:ea typeface="Angsana New"/>
                <a:cs typeface="Angsana New"/>
                <a:sym typeface="Angsana New"/>
              </a:rPr>
              <a:t>          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ngsana New"/>
                <a:ea typeface="Angsana New"/>
                <a:cs typeface="Angsana New"/>
                <a:sym typeface="Angsana New"/>
              </a:rPr>
              <a:t>60102010329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ngsana New"/>
                <a:ea typeface="Angsana New"/>
                <a:cs typeface="Angsana New"/>
                <a:sym typeface="Angsana New"/>
              </a:rPr>
              <a:t>นาย            ภาม         จิตรกร                  60102010342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ngsana New"/>
                <a:ea typeface="Angsana New"/>
                <a:cs typeface="Angsana New"/>
                <a:sym typeface="Angsana New"/>
              </a:rPr>
              <a:t>นางสาว      สมหทัย   อัศวินอานันท์       60102010346</a:t>
            </a: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ngsana New"/>
                <a:ea typeface="Angsana New"/>
                <a:cs typeface="Angsana New"/>
                <a:sym typeface="Angsana New"/>
              </a:rPr>
              <a:t>อาจารย์ที่ปรึกษา     อ.ดร.โสภณ      มงคลลักษมี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657F83-321A-4381-AE2B-7DADEFC27EEF}"/>
              </a:ext>
            </a:extLst>
          </p:cNvPr>
          <p:cNvGrpSpPr/>
          <p:nvPr/>
        </p:nvGrpSpPr>
        <p:grpSpPr>
          <a:xfrm flipH="1">
            <a:off x="8350688" y="3844199"/>
            <a:ext cx="908498" cy="944789"/>
            <a:chOff x="3160515" y="4567864"/>
            <a:chExt cx="908498" cy="944789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7F2F30F-9918-48E4-B2A8-FAD0813AA32D}"/>
                </a:ext>
              </a:extLst>
            </p:cNvPr>
            <p:cNvSpPr/>
            <p:nvPr/>
          </p:nvSpPr>
          <p:spPr>
            <a:xfrm>
              <a:off x="3160515" y="4567864"/>
              <a:ext cx="908498" cy="944789"/>
            </a:xfrm>
            <a:custGeom>
              <a:avLst/>
              <a:gdLst>
                <a:gd name="connsiteX0" fmla="*/ 145130 w 949555"/>
                <a:gd name="connsiteY0" fmla="*/ 136100 h 987486"/>
                <a:gd name="connsiteX1" fmla="*/ 394259 w 949555"/>
                <a:gd name="connsiteY1" fmla="*/ 7490 h 987486"/>
                <a:gd name="connsiteX2" fmla="*/ 935955 w 949555"/>
                <a:gd name="connsiteY2" fmla="*/ 359252 h 987486"/>
                <a:gd name="connsiteX3" fmla="*/ 706416 w 949555"/>
                <a:gd name="connsiteY3" fmla="*/ 882210 h 987486"/>
                <a:gd name="connsiteX4" fmla="*/ 688530 w 949555"/>
                <a:gd name="connsiteY4" fmla="*/ 893282 h 987486"/>
                <a:gd name="connsiteX5" fmla="*/ 658293 w 949555"/>
                <a:gd name="connsiteY5" fmla="*/ 912446 h 987486"/>
                <a:gd name="connsiteX6" fmla="*/ 274166 w 949555"/>
                <a:gd name="connsiteY6" fmla="*/ 900948 h 987486"/>
                <a:gd name="connsiteX7" fmla="*/ 230728 w 949555"/>
                <a:gd name="connsiteY7" fmla="*/ 878377 h 987486"/>
                <a:gd name="connsiteX8" fmla="*/ 196659 w 949555"/>
                <a:gd name="connsiteY8" fmla="*/ 883488 h 987486"/>
                <a:gd name="connsiteX9" fmla="*/ 143000 w 949555"/>
                <a:gd name="connsiteY9" fmla="*/ 940127 h 987486"/>
                <a:gd name="connsiteX10" fmla="*/ 115319 w 949555"/>
                <a:gd name="connsiteY10" fmla="*/ 971215 h 987486"/>
                <a:gd name="connsiteX11" fmla="*/ 75288 w 949555"/>
                <a:gd name="connsiteY11" fmla="*/ 974622 h 987486"/>
                <a:gd name="connsiteX12" fmla="*/ 4169 w 949555"/>
                <a:gd name="connsiteY12" fmla="*/ 919260 h 987486"/>
                <a:gd name="connsiteX13" fmla="*/ 9280 w 949555"/>
                <a:gd name="connsiteY13" fmla="*/ 892857 h 987486"/>
                <a:gd name="connsiteX14" fmla="*/ 91045 w 949555"/>
                <a:gd name="connsiteY14" fmla="*/ 795334 h 987486"/>
                <a:gd name="connsiteX15" fmla="*/ 92323 w 949555"/>
                <a:gd name="connsiteY15" fmla="*/ 750619 h 987486"/>
                <a:gd name="connsiteX16" fmla="*/ 42923 w 949555"/>
                <a:gd name="connsiteY16" fmla="*/ 277060 h 987486"/>
                <a:gd name="connsiteX17" fmla="*/ 126392 w 949555"/>
                <a:gd name="connsiteY17" fmla="*/ 150153 h 987486"/>
                <a:gd name="connsiteX18" fmla="*/ 145130 w 949555"/>
                <a:gd name="connsiteY18" fmla="*/ 136100 h 98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9555" h="987486">
                  <a:moveTo>
                    <a:pt x="145130" y="136100"/>
                  </a:moveTo>
                  <a:cubicBezTo>
                    <a:pt x="216249" y="70091"/>
                    <a:pt x="298014" y="24950"/>
                    <a:pt x="394259" y="7490"/>
                  </a:cubicBezTo>
                  <a:cubicBezTo>
                    <a:pt x="640407" y="-36374"/>
                    <a:pt x="875909" y="116510"/>
                    <a:pt x="935955" y="359252"/>
                  </a:cubicBezTo>
                  <a:cubicBezTo>
                    <a:pt x="986633" y="564943"/>
                    <a:pt x="892518" y="779577"/>
                    <a:pt x="706416" y="882210"/>
                  </a:cubicBezTo>
                  <a:cubicBezTo>
                    <a:pt x="700454" y="885617"/>
                    <a:pt x="694492" y="889450"/>
                    <a:pt x="688530" y="893282"/>
                  </a:cubicBezTo>
                  <a:cubicBezTo>
                    <a:pt x="680864" y="903077"/>
                    <a:pt x="669366" y="908188"/>
                    <a:pt x="658293" y="912446"/>
                  </a:cubicBezTo>
                  <a:cubicBezTo>
                    <a:pt x="528831" y="962698"/>
                    <a:pt x="400221" y="959717"/>
                    <a:pt x="274166" y="900948"/>
                  </a:cubicBezTo>
                  <a:cubicBezTo>
                    <a:pt x="259261" y="894134"/>
                    <a:pt x="244356" y="887320"/>
                    <a:pt x="230728" y="878377"/>
                  </a:cubicBezTo>
                  <a:cubicBezTo>
                    <a:pt x="217100" y="869008"/>
                    <a:pt x="207731" y="869860"/>
                    <a:pt x="196659" y="883488"/>
                  </a:cubicBezTo>
                  <a:cubicBezTo>
                    <a:pt x="180050" y="903503"/>
                    <a:pt x="165997" y="926074"/>
                    <a:pt x="143000" y="940127"/>
                  </a:cubicBezTo>
                  <a:cubicBezTo>
                    <a:pt x="133631" y="950348"/>
                    <a:pt x="124262" y="960569"/>
                    <a:pt x="115319" y="971215"/>
                  </a:cubicBezTo>
                  <a:cubicBezTo>
                    <a:pt x="97007" y="992082"/>
                    <a:pt x="97433" y="992508"/>
                    <a:pt x="75288" y="974622"/>
                  </a:cubicBezTo>
                  <a:cubicBezTo>
                    <a:pt x="46330" y="963124"/>
                    <a:pt x="25888" y="940127"/>
                    <a:pt x="4169" y="919260"/>
                  </a:cubicBezTo>
                  <a:cubicBezTo>
                    <a:pt x="-5200" y="910743"/>
                    <a:pt x="3318" y="900522"/>
                    <a:pt x="9280" y="892857"/>
                  </a:cubicBezTo>
                  <a:cubicBezTo>
                    <a:pt x="35683" y="859639"/>
                    <a:pt x="64216" y="827700"/>
                    <a:pt x="91045" y="795334"/>
                  </a:cubicBezTo>
                  <a:cubicBezTo>
                    <a:pt x="108931" y="773615"/>
                    <a:pt x="108506" y="774467"/>
                    <a:pt x="92323" y="750619"/>
                  </a:cubicBezTo>
                  <a:cubicBezTo>
                    <a:pt x="-10310" y="601993"/>
                    <a:pt x="-27770" y="443998"/>
                    <a:pt x="42923" y="277060"/>
                  </a:cubicBezTo>
                  <a:cubicBezTo>
                    <a:pt x="62938" y="229790"/>
                    <a:pt x="89768" y="186777"/>
                    <a:pt x="126392" y="150153"/>
                  </a:cubicBezTo>
                  <a:cubicBezTo>
                    <a:pt x="132354" y="144617"/>
                    <a:pt x="137038" y="138229"/>
                    <a:pt x="145130" y="136100"/>
                  </a:cubicBezTo>
                  <a:close/>
                </a:path>
              </a:pathLst>
            </a:custGeom>
            <a:solidFill>
              <a:srgbClr val="FDFDFD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4907E3-C054-49E1-8159-008E6CA1929C}"/>
                </a:ext>
              </a:extLst>
            </p:cNvPr>
            <p:cNvSpPr/>
            <p:nvPr/>
          </p:nvSpPr>
          <p:spPr>
            <a:xfrm>
              <a:off x="3241906" y="4642259"/>
              <a:ext cx="752250" cy="752255"/>
            </a:xfrm>
            <a:custGeom>
              <a:avLst/>
              <a:gdLst>
                <a:gd name="connsiteX0" fmla="*/ 395213 w 786246"/>
                <a:gd name="connsiteY0" fmla="*/ 0 h 786251"/>
                <a:gd name="connsiteX1" fmla="*/ 786154 w 786246"/>
                <a:gd name="connsiteY1" fmla="*/ 400310 h 786251"/>
                <a:gd name="connsiteX2" fmla="*/ 385418 w 786246"/>
                <a:gd name="connsiteY2" fmla="*/ 786141 h 786251"/>
                <a:gd name="connsiteX3" fmla="*/ 13 w 786246"/>
                <a:gd name="connsiteY3" fmla="*/ 391793 h 786251"/>
                <a:gd name="connsiteX4" fmla="*/ 395213 w 786246"/>
                <a:gd name="connsiteY4" fmla="*/ 0 h 7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246" h="786251">
                  <a:moveTo>
                    <a:pt x="395213" y="0"/>
                  </a:moveTo>
                  <a:cubicBezTo>
                    <a:pt x="617087" y="4685"/>
                    <a:pt x="790839" y="182269"/>
                    <a:pt x="786154" y="400310"/>
                  </a:cubicBezTo>
                  <a:cubicBezTo>
                    <a:pt x="781470" y="617926"/>
                    <a:pt x="602182" y="791251"/>
                    <a:pt x="385418" y="786141"/>
                  </a:cubicBezTo>
                  <a:cubicBezTo>
                    <a:pt x="163970" y="781031"/>
                    <a:pt x="-1690" y="604298"/>
                    <a:pt x="13" y="391793"/>
                  </a:cubicBezTo>
                  <a:cubicBezTo>
                    <a:pt x="2568" y="162253"/>
                    <a:pt x="182282" y="1703"/>
                    <a:pt x="395213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FA8FA9B-9D2C-4297-A22F-E61782D61A42}"/>
              </a:ext>
            </a:extLst>
          </p:cNvPr>
          <p:cNvSpPr>
            <a:spLocks noChangeAspect="1"/>
          </p:cNvSpPr>
          <p:nvPr/>
        </p:nvSpPr>
        <p:spPr>
          <a:xfrm rot="21005696">
            <a:off x="7824613" y="5615183"/>
            <a:ext cx="508264" cy="809479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EEA8FD-5294-436A-9083-B91E06E01770}"/>
              </a:ext>
            </a:extLst>
          </p:cNvPr>
          <p:cNvGrpSpPr/>
          <p:nvPr/>
        </p:nvGrpSpPr>
        <p:grpSpPr>
          <a:xfrm rot="7200000">
            <a:off x="8082304" y="4249978"/>
            <a:ext cx="303895" cy="1494472"/>
            <a:chOff x="9909547" y="3622831"/>
            <a:chExt cx="303895" cy="1494472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D28C0F1-C1C5-4023-89D6-EA7EB03504AE}"/>
                </a:ext>
              </a:extLst>
            </p:cNvPr>
            <p:cNvSpPr/>
            <p:nvPr/>
          </p:nvSpPr>
          <p:spPr>
            <a:xfrm>
              <a:off x="9909547" y="3622831"/>
              <a:ext cx="303895" cy="1494472"/>
            </a:xfrm>
            <a:custGeom>
              <a:avLst/>
              <a:gdLst>
                <a:gd name="connsiteX0" fmla="*/ 251008 w 303895"/>
                <a:gd name="connsiteY0" fmla="*/ 64770 h 1494472"/>
                <a:gd name="connsiteX1" fmla="*/ 152900 w 303895"/>
                <a:gd name="connsiteY1" fmla="*/ 0 h 1494472"/>
                <a:gd name="connsiteX2" fmla="*/ 151948 w 303895"/>
                <a:gd name="connsiteY2" fmla="*/ 0 h 1494472"/>
                <a:gd name="connsiteX3" fmla="*/ 150995 w 303895"/>
                <a:gd name="connsiteY3" fmla="*/ 0 h 1494472"/>
                <a:gd name="connsiteX4" fmla="*/ 52888 w 303895"/>
                <a:gd name="connsiteY4" fmla="*/ 64770 h 1494472"/>
                <a:gd name="connsiteX5" fmla="*/ 8120 w 303895"/>
                <a:gd name="connsiteY5" fmla="*/ 495300 h 1494472"/>
                <a:gd name="connsiteX6" fmla="*/ 30980 w 303895"/>
                <a:gd name="connsiteY6" fmla="*/ 645795 h 1494472"/>
                <a:gd name="connsiteX7" fmla="*/ 92893 w 303895"/>
                <a:gd name="connsiteY7" fmla="*/ 1082040 h 1494472"/>
                <a:gd name="connsiteX8" fmla="*/ 110990 w 303895"/>
                <a:gd name="connsiteY8" fmla="*/ 1440180 h 1494472"/>
                <a:gd name="connsiteX9" fmla="*/ 148138 w 303895"/>
                <a:gd name="connsiteY9" fmla="*/ 1494473 h 1494472"/>
                <a:gd name="connsiteX10" fmla="*/ 151948 w 303895"/>
                <a:gd name="connsiteY10" fmla="*/ 1494473 h 1494472"/>
                <a:gd name="connsiteX11" fmla="*/ 155758 w 303895"/>
                <a:gd name="connsiteY11" fmla="*/ 1494473 h 1494472"/>
                <a:gd name="connsiteX12" fmla="*/ 192905 w 303895"/>
                <a:gd name="connsiteY12" fmla="*/ 1440180 h 1494472"/>
                <a:gd name="connsiteX13" fmla="*/ 211003 w 303895"/>
                <a:gd name="connsiteY13" fmla="*/ 1082040 h 1494472"/>
                <a:gd name="connsiteX14" fmla="*/ 272915 w 303895"/>
                <a:gd name="connsiteY14" fmla="*/ 645795 h 1494472"/>
                <a:gd name="connsiteX15" fmla="*/ 295775 w 303895"/>
                <a:gd name="connsiteY15" fmla="*/ 495300 h 1494472"/>
                <a:gd name="connsiteX16" fmla="*/ 251008 w 303895"/>
                <a:gd name="connsiteY16" fmla="*/ 64770 h 149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3895" h="1494472">
                  <a:moveTo>
                    <a:pt x="251008" y="64770"/>
                  </a:moveTo>
                  <a:cubicBezTo>
                    <a:pt x="234815" y="19050"/>
                    <a:pt x="203383" y="0"/>
                    <a:pt x="152900" y="0"/>
                  </a:cubicBezTo>
                  <a:cubicBezTo>
                    <a:pt x="152900" y="0"/>
                    <a:pt x="152900" y="0"/>
                    <a:pt x="151948" y="0"/>
                  </a:cubicBezTo>
                  <a:cubicBezTo>
                    <a:pt x="150995" y="0"/>
                    <a:pt x="151948" y="0"/>
                    <a:pt x="150995" y="0"/>
                  </a:cubicBezTo>
                  <a:cubicBezTo>
                    <a:pt x="101465" y="0"/>
                    <a:pt x="69080" y="19050"/>
                    <a:pt x="52888" y="64770"/>
                  </a:cubicBezTo>
                  <a:cubicBezTo>
                    <a:pt x="3358" y="205740"/>
                    <a:pt x="-10930" y="349568"/>
                    <a:pt x="8120" y="495300"/>
                  </a:cubicBezTo>
                  <a:cubicBezTo>
                    <a:pt x="14788" y="545783"/>
                    <a:pt x="23360" y="595313"/>
                    <a:pt x="30980" y="645795"/>
                  </a:cubicBezTo>
                  <a:cubicBezTo>
                    <a:pt x="30028" y="647700"/>
                    <a:pt x="73843" y="939165"/>
                    <a:pt x="92893" y="1082040"/>
                  </a:cubicBezTo>
                  <a:cubicBezTo>
                    <a:pt x="108133" y="1196340"/>
                    <a:pt x="110990" y="1433513"/>
                    <a:pt x="110990" y="1440180"/>
                  </a:cubicBezTo>
                  <a:cubicBezTo>
                    <a:pt x="110990" y="1462088"/>
                    <a:pt x="123373" y="1493520"/>
                    <a:pt x="148138" y="1494473"/>
                  </a:cubicBezTo>
                  <a:cubicBezTo>
                    <a:pt x="150043" y="1494473"/>
                    <a:pt x="150995" y="1494473"/>
                    <a:pt x="151948" y="1494473"/>
                  </a:cubicBezTo>
                  <a:cubicBezTo>
                    <a:pt x="152900" y="1494473"/>
                    <a:pt x="154805" y="1494473"/>
                    <a:pt x="155758" y="1494473"/>
                  </a:cubicBezTo>
                  <a:cubicBezTo>
                    <a:pt x="180523" y="1493520"/>
                    <a:pt x="192905" y="1462088"/>
                    <a:pt x="192905" y="1440180"/>
                  </a:cubicBezTo>
                  <a:cubicBezTo>
                    <a:pt x="192905" y="1433513"/>
                    <a:pt x="195763" y="1196340"/>
                    <a:pt x="211003" y="1082040"/>
                  </a:cubicBezTo>
                  <a:cubicBezTo>
                    <a:pt x="230053" y="939165"/>
                    <a:pt x="272915" y="648653"/>
                    <a:pt x="272915" y="645795"/>
                  </a:cubicBezTo>
                  <a:cubicBezTo>
                    <a:pt x="280535" y="595313"/>
                    <a:pt x="289108" y="545783"/>
                    <a:pt x="295775" y="495300"/>
                  </a:cubicBezTo>
                  <a:cubicBezTo>
                    <a:pt x="314825" y="349568"/>
                    <a:pt x="300538" y="205740"/>
                    <a:pt x="251008" y="647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715C192-13CE-426F-9794-FEA75312BA06}"/>
                </a:ext>
              </a:extLst>
            </p:cNvPr>
            <p:cNvSpPr/>
            <p:nvPr/>
          </p:nvSpPr>
          <p:spPr>
            <a:xfrm>
              <a:off x="9939575" y="3655216"/>
              <a:ext cx="245745" cy="760094"/>
            </a:xfrm>
            <a:custGeom>
              <a:avLst/>
              <a:gdLst>
                <a:gd name="connsiteX0" fmla="*/ 245745 w 245745"/>
                <a:gd name="connsiteY0" fmla="*/ 380048 h 760094"/>
                <a:gd name="connsiteX1" fmla="*/ 122873 w 245745"/>
                <a:gd name="connsiteY1" fmla="*/ 760095 h 760094"/>
                <a:gd name="connsiteX2" fmla="*/ 0 w 245745"/>
                <a:gd name="connsiteY2" fmla="*/ 380047 h 760094"/>
                <a:gd name="connsiteX3" fmla="*/ 122873 w 245745"/>
                <a:gd name="connsiteY3" fmla="*/ 0 h 760094"/>
                <a:gd name="connsiteX4" fmla="*/ 245745 w 245745"/>
                <a:gd name="connsiteY4" fmla="*/ 380048 h 76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45" h="760094">
                  <a:moveTo>
                    <a:pt x="245745" y="380048"/>
                  </a:moveTo>
                  <a:cubicBezTo>
                    <a:pt x="245745" y="589942"/>
                    <a:pt x="190733" y="760095"/>
                    <a:pt x="122873" y="760095"/>
                  </a:cubicBezTo>
                  <a:cubicBezTo>
                    <a:pt x="55012" y="760095"/>
                    <a:pt x="0" y="589942"/>
                    <a:pt x="0" y="380047"/>
                  </a:cubicBezTo>
                  <a:cubicBezTo>
                    <a:pt x="0" y="170153"/>
                    <a:pt x="55012" y="0"/>
                    <a:pt x="122873" y="0"/>
                  </a:cubicBezTo>
                  <a:cubicBezTo>
                    <a:pt x="190733" y="0"/>
                    <a:pt x="245745" y="170153"/>
                    <a:pt x="245745" y="3800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BB6CF68-4FA0-4E40-8C97-ACB9B4797516}"/>
                </a:ext>
              </a:extLst>
            </p:cNvPr>
            <p:cNvSpPr/>
            <p:nvPr/>
          </p:nvSpPr>
          <p:spPr>
            <a:xfrm>
              <a:off x="9991010" y="3977161"/>
              <a:ext cx="136207" cy="288607"/>
            </a:xfrm>
            <a:custGeom>
              <a:avLst/>
              <a:gdLst>
                <a:gd name="connsiteX0" fmla="*/ 94298 w 136207"/>
                <a:gd name="connsiteY0" fmla="*/ 288608 h 288607"/>
                <a:gd name="connsiteX1" fmla="*/ 41910 w 136207"/>
                <a:gd name="connsiteY1" fmla="*/ 288608 h 288607"/>
                <a:gd name="connsiteX2" fmla="*/ 0 w 136207"/>
                <a:gd name="connsiteY2" fmla="*/ 246697 h 288607"/>
                <a:gd name="connsiteX3" fmla="*/ 0 w 136207"/>
                <a:gd name="connsiteY3" fmla="*/ 41910 h 288607"/>
                <a:gd name="connsiteX4" fmla="*/ 41910 w 136207"/>
                <a:gd name="connsiteY4" fmla="*/ 0 h 288607"/>
                <a:gd name="connsiteX5" fmla="*/ 94298 w 136207"/>
                <a:gd name="connsiteY5" fmla="*/ 0 h 288607"/>
                <a:gd name="connsiteX6" fmla="*/ 136207 w 136207"/>
                <a:gd name="connsiteY6" fmla="*/ 41910 h 288607"/>
                <a:gd name="connsiteX7" fmla="*/ 136207 w 136207"/>
                <a:gd name="connsiteY7" fmla="*/ 247650 h 288607"/>
                <a:gd name="connsiteX8" fmla="*/ 94298 w 136207"/>
                <a:gd name="connsiteY8" fmla="*/ 288608 h 2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" h="288607">
                  <a:moveTo>
                    <a:pt x="94298" y="288608"/>
                  </a:moveTo>
                  <a:lnTo>
                    <a:pt x="41910" y="288608"/>
                  </a:lnTo>
                  <a:cubicBezTo>
                    <a:pt x="19050" y="288608"/>
                    <a:pt x="0" y="269558"/>
                    <a:pt x="0" y="246697"/>
                  </a:cubicBezTo>
                  <a:lnTo>
                    <a:pt x="0" y="41910"/>
                  </a:lnTo>
                  <a:cubicBezTo>
                    <a:pt x="0" y="19050"/>
                    <a:pt x="19050" y="0"/>
                    <a:pt x="41910" y="0"/>
                  </a:cubicBezTo>
                  <a:lnTo>
                    <a:pt x="94298" y="0"/>
                  </a:lnTo>
                  <a:cubicBezTo>
                    <a:pt x="117157" y="0"/>
                    <a:pt x="136207" y="19050"/>
                    <a:pt x="136207" y="41910"/>
                  </a:cubicBezTo>
                  <a:lnTo>
                    <a:pt x="136207" y="247650"/>
                  </a:lnTo>
                  <a:cubicBezTo>
                    <a:pt x="136207" y="270510"/>
                    <a:pt x="117157" y="288608"/>
                    <a:pt x="94298" y="288608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56CB531-E055-47EB-B90E-7006F75BBC9A}"/>
                </a:ext>
              </a:extLst>
            </p:cNvPr>
            <p:cNvSpPr/>
            <p:nvPr/>
          </p:nvSpPr>
          <p:spPr>
            <a:xfrm>
              <a:off x="10010060" y="4003831"/>
              <a:ext cx="99060" cy="236220"/>
            </a:xfrm>
            <a:custGeom>
              <a:avLst/>
              <a:gdLst>
                <a:gd name="connsiteX0" fmla="*/ 72390 w 99060"/>
                <a:gd name="connsiteY0" fmla="*/ 236220 h 236220"/>
                <a:gd name="connsiteX1" fmla="*/ 26670 w 99060"/>
                <a:gd name="connsiteY1" fmla="*/ 236220 h 236220"/>
                <a:gd name="connsiteX2" fmla="*/ 0 w 99060"/>
                <a:gd name="connsiteY2" fmla="*/ 209550 h 236220"/>
                <a:gd name="connsiteX3" fmla="*/ 0 w 99060"/>
                <a:gd name="connsiteY3" fmla="*/ 26670 h 236220"/>
                <a:gd name="connsiteX4" fmla="*/ 26670 w 99060"/>
                <a:gd name="connsiteY4" fmla="*/ 0 h 236220"/>
                <a:gd name="connsiteX5" fmla="*/ 72390 w 99060"/>
                <a:gd name="connsiteY5" fmla="*/ 0 h 236220"/>
                <a:gd name="connsiteX6" fmla="*/ 99060 w 99060"/>
                <a:gd name="connsiteY6" fmla="*/ 26670 h 236220"/>
                <a:gd name="connsiteX7" fmla="*/ 99060 w 99060"/>
                <a:gd name="connsiteY7" fmla="*/ 209550 h 236220"/>
                <a:gd name="connsiteX8" fmla="*/ 72390 w 99060"/>
                <a:gd name="connsiteY8" fmla="*/ 236220 h 23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" h="236220">
                  <a:moveTo>
                    <a:pt x="72390" y="236220"/>
                  </a:moveTo>
                  <a:lnTo>
                    <a:pt x="26670" y="236220"/>
                  </a:lnTo>
                  <a:cubicBezTo>
                    <a:pt x="11430" y="236220"/>
                    <a:pt x="0" y="223838"/>
                    <a:pt x="0" y="209550"/>
                  </a:cubicBezTo>
                  <a:lnTo>
                    <a:pt x="0" y="26670"/>
                  </a:lnTo>
                  <a:cubicBezTo>
                    <a:pt x="0" y="11430"/>
                    <a:pt x="12382" y="0"/>
                    <a:pt x="26670" y="0"/>
                  </a:cubicBezTo>
                  <a:lnTo>
                    <a:pt x="72390" y="0"/>
                  </a:lnTo>
                  <a:cubicBezTo>
                    <a:pt x="87630" y="0"/>
                    <a:pt x="99060" y="12382"/>
                    <a:pt x="99060" y="26670"/>
                  </a:cubicBezTo>
                  <a:lnTo>
                    <a:pt x="99060" y="209550"/>
                  </a:lnTo>
                  <a:cubicBezTo>
                    <a:pt x="99060" y="224790"/>
                    <a:pt x="86677" y="236220"/>
                    <a:pt x="72390" y="236220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31760-C6DF-4891-9AC1-4BEA8D581F04}"/>
                </a:ext>
              </a:extLst>
            </p:cNvPr>
            <p:cNvSpPr/>
            <p:nvPr/>
          </p:nvSpPr>
          <p:spPr>
            <a:xfrm>
              <a:off x="10009108" y="3809521"/>
              <a:ext cx="100964" cy="100965"/>
            </a:xfrm>
            <a:custGeom>
              <a:avLst/>
              <a:gdLst>
                <a:gd name="connsiteX0" fmla="*/ 100965 w 100964"/>
                <a:gd name="connsiteY0" fmla="*/ 50482 h 100965"/>
                <a:gd name="connsiteX1" fmla="*/ 50482 w 100964"/>
                <a:gd name="connsiteY1" fmla="*/ 100965 h 100965"/>
                <a:gd name="connsiteX2" fmla="*/ 0 w 100964"/>
                <a:gd name="connsiteY2" fmla="*/ 50482 h 100965"/>
                <a:gd name="connsiteX3" fmla="*/ 50482 w 100964"/>
                <a:gd name="connsiteY3" fmla="*/ 0 h 100965"/>
                <a:gd name="connsiteX4" fmla="*/ 100965 w 100964"/>
                <a:gd name="connsiteY4" fmla="*/ 50482 h 1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4" h="100965">
                  <a:moveTo>
                    <a:pt x="100965" y="50482"/>
                  </a:moveTo>
                  <a:cubicBezTo>
                    <a:pt x="100965" y="78363"/>
                    <a:pt x="78363" y="100965"/>
                    <a:pt x="50482" y="100965"/>
                  </a:cubicBezTo>
                  <a:cubicBezTo>
                    <a:pt x="22602" y="100965"/>
                    <a:pt x="0" y="78363"/>
                    <a:pt x="0" y="50482"/>
                  </a:cubicBezTo>
                  <a:cubicBezTo>
                    <a:pt x="0" y="22602"/>
                    <a:pt x="22602" y="0"/>
                    <a:pt x="50482" y="0"/>
                  </a:cubicBezTo>
                  <a:cubicBezTo>
                    <a:pt x="78363" y="0"/>
                    <a:pt x="100965" y="22602"/>
                    <a:pt x="100965" y="50482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F56BB88-2C1E-47F5-AB02-13617AA1C235}"/>
                </a:ext>
              </a:extLst>
            </p:cNvPr>
            <p:cNvSpPr/>
            <p:nvPr/>
          </p:nvSpPr>
          <p:spPr>
            <a:xfrm>
              <a:off x="10018633" y="3819046"/>
              <a:ext cx="81914" cy="81915"/>
            </a:xfrm>
            <a:custGeom>
              <a:avLst/>
              <a:gdLst>
                <a:gd name="connsiteX0" fmla="*/ 81915 w 81914"/>
                <a:gd name="connsiteY0" fmla="*/ 40957 h 81915"/>
                <a:gd name="connsiteX1" fmla="*/ 40957 w 81914"/>
                <a:gd name="connsiteY1" fmla="*/ 81915 h 81915"/>
                <a:gd name="connsiteX2" fmla="*/ 0 w 81914"/>
                <a:gd name="connsiteY2" fmla="*/ 40957 h 81915"/>
                <a:gd name="connsiteX3" fmla="*/ 40957 w 81914"/>
                <a:gd name="connsiteY3" fmla="*/ 0 h 81915"/>
                <a:gd name="connsiteX4" fmla="*/ 81915 w 81914"/>
                <a:gd name="connsiteY4" fmla="*/ 40957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4" h="81915">
                  <a:moveTo>
                    <a:pt x="81915" y="40957"/>
                  </a:moveTo>
                  <a:cubicBezTo>
                    <a:pt x="81915" y="63578"/>
                    <a:pt x="63578" y="81915"/>
                    <a:pt x="40957" y="81915"/>
                  </a:cubicBezTo>
                  <a:cubicBezTo>
                    <a:pt x="18337" y="81915"/>
                    <a:pt x="0" y="63578"/>
                    <a:pt x="0" y="40957"/>
                  </a:cubicBezTo>
                  <a:cubicBezTo>
                    <a:pt x="0" y="18337"/>
                    <a:pt x="18337" y="0"/>
                    <a:pt x="40957" y="0"/>
                  </a:cubicBezTo>
                  <a:cubicBezTo>
                    <a:pt x="63578" y="0"/>
                    <a:pt x="81915" y="18337"/>
                    <a:pt x="81915" y="4095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aphic 10">
            <a:extLst>
              <a:ext uri="{FF2B5EF4-FFF2-40B4-BE49-F238E27FC236}">
                <a16:creationId xmlns:a16="http://schemas.microsoft.com/office/drawing/2014/main" id="{7D07EDDD-E96F-45AD-ADF4-A522ABA89C78}"/>
              </a:ext>
            </a:extLst>
          </p:cNvPr>
          <p:cNvGrpSpPr/>
          <p:nvPr/>
        </p:nvGrpSpPr>
        <p:grpSpPr>
          <a:xfrm>
            <a:off x="2941813" y="2980119"/>
            <a:ext cx="1858687" cy="3146425"/>
            <a:chOff x="947897" y="1831704"/>
            <a:chExt cx="2670285" cy="4520317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8BB503-95C5-42D4-A2BE-C791D43F903E}"/>
                </a:ext>
              </a:extLst>
            </p:cNvPr>
            <p:cNvSpPr/>
            <p:nvPr/>
          </p:nvSpPr>
          <p:spPr>
            <a:xfrm>
              <a:off x="3129268" y="5540427"/>
              <a:ext cx="488914" cy="502556"/>
            </a:xfrm>
            <a:custGeom>
              <a:avLst/>
              <a:gdLst>
                <a:gd name="connsiteX0" fmla="*/ 491422 w 488903"/>
                <a:gd name="connsiteY0" fmla="*/ 222634 h 498489"/>
                <a:gd name="connsiteX1" fmla="*/ 488546 w 488903"/>
                <a:gd name="connsiteY1" fmla="*/ 246600 h 498489"/>
                <a:gd name="connsiteX2" fmla="*/ 312157 w 488903"/>
                <a:gd name="connsiteY2" fmla="*/ 483862 h 498489"/>
                <a:gd name="connsiteX3" fmla="*/ 296819 w 488903"/>
                <a:gd name="connsiteY3" fmla="*/ 488175 h 498489"/>
                <a:gd name="connsiteX4" fmla="*/ 273812 w 488903"/>
                <a:gd name="connsiteY4" fmla="*/ 496324 h 498489"/>
                <a:gd name="connsiteX5" fmla="*/ 208625 w 488903"/>
                <a:gd name="connsiteY5" fmla="*/ 495365 h 498489"/>
                <a:gd name="connsiteX6" fmla="*/ 184180 w 488903"/>
                <a:gd name="connsiteY6" fmla="*/ 502555 h 498489"/>
                <a:gd name="connsiteX7" fmla="*/ 167883 w 488903"/>
                <a:gd name="connsiteY7" fmla="*/ 480506 h 498489"/>
                <a:gd name="connsiteX8" fmla="*/ 122 w 488903"/>
                <a:gd name="connsiteY8" fmla="*/ 239410 h 498489"/>
                <a:gd name="connsiteX9" fmla="*/ 205749 w 488903"/>
                <a:gd name="connsiteY9" fmla="*/ 3586 h 498489"/>
                <a:gd name="connsiteX10" fmla="*/ 487108 w 488903"/>
                <a:gd name="connsiteY10" fmla="*/ 192437 h 498489"/>
                <a:gd name="connsiteX11" fmla="*/ 490942 w 488903"/>
                <a:gd name="connsiteY11" fmla="*/ 202023 h 498489"/>
                <a:gd name="connsiteX12" fmla="*/ 491422 w 488903"/>
                <a:gd name="connsiteY12" fmla="*/ 222634 h 498489"/>
                <a:gd name="connsiteX0" fmla="*/ 491422 w 509389"/>
                <a:gd name="connsiteY0" fmla="*/ 222634 h 502555"/>
                <a:gd name="connsiteX1" fmla="*/ 488546 w 509389"/>
                <a:gd name="connsiteY1" fmla="*/ 246600 h 502555"/>
                <a:gd name="connsiteX2" fmla="*/ 312157 w 509389"/>
                <a:gd name="connsiteY2" fmla="*/ 483862 h 502555"/>
                <a:gd name="connsiteX3" fmla="*/ 296819 w 509389"/>
                <a:gd name="connsiteY3" fmla="*/ 488175 h 502555"/>
                <a:gd name="connsiteX4" fmla="*/ 273812 w 509389"/>
                <a:gd name="connsiteY4" fmla="*/ 496324 h 502555"/>
                <a:gd name="connsiteX5" fmla="*/ 208625 w 509389"/>
                <a:gd name="connsiteY5" fmla="*/ 495365 h 502555"/>
                <a:gd name="connsiteX6" fmla="*/ 184180 w 509389"/>
                <a:gd name="connsiteY6" fmla="*/ 502555 h 502555"/>
                <a:gd name="connsiteX7" fmla="*/ 167883 w 509389"/>
                <a:gd name="connsiteY7" fmla="*/ 480506 h 502555"/>
                <a:gd name="connsiteX8" fmla="*/ 122 w 509389"/>
                <a:gd name="connsiteY8" fmla="*/ 239410 h 502555"/>
                <a:gd name="connsiteX9" fmla="*/ 205749 w 509389"/>
                <a:gd name="connsiteY9" fmla="*/ 3586 h 502555"/>
                <a:gd name="connsiteX10" fmla="*/ 487108 w 509389"/>
                <a:gd name="connsiteY10" fmla="*/ 192437 h 502555"/>
                <a:gd name="connsiteX11" fmla="*/ 491422 w 509389"/>
                <a:gd name="connsiteY11" fmla="*/ 222634 h 502555"/>
                <a:gd name="connsiteX0" fmla="*/ 487108 w 516710"/>
                <a:gd name="connsiteY0" fmla="*/ 192437 h 502555"/>
                <a:gd name="connsiteX1" fmla="*/ 488546 w 516710"/>
                <a:gd name="connsiteY1" fmla="*/ 246600 h 502555"/>
                <a:gd name="connsiteX2" fmla="*/ 312157 w 516710"/>
                <a:gd name="connsiteY2" fmla="*/ 483862 h 502555"/>
                <a:gd name="connsiteX3" fmla="*/ 296819 w 516710"/>
                <a:gd name="connsiteY3" fmla="*/ 488175 h 502555"/>
                <a:gd name="connsiteX4" fmla="*/ 273812 w 516710"/>
                <a:gd name="connsiteY4" fmla="*/ 496324 h 502555"/>
                <a:gd name="connsiteX5" fmla="*/ 208625 w 516710"/>
                <a:gd name="connsiteY5" fmla="*/ 495365 h 502555"/>
                <a:gd name="connsiteX6" fmla="*/ 184180 w 516710"/>
                <a:gd name="connsiteY6" fmla="*/ 502555 h 502555"/>
                <a:gd name="connsiteX7" fmla="*/ 167883 w 516710"/>
                <a:gd name="connsiteY7" fmla="*/ 480506 h 502555"/>
                <a:gd name="connsiteX8" fmla="*/ 122 w 516710"/>
                <a:gd name="connsiteY8" fmla="*/ 239410 h 502555"/>
                <a:gd name="connsiteX9" fmla="*/ 205749 w 516710"/>
                <a:gd name="connsiteY9" fmla="*/ 3586 h 502555"/>
                <a:gd name="connsiteX10" fmla="*/ 487108 w 516710"/>
                <a:gd name="connsiteY10" fmla="*/ 192437 h 502555"/>
                <a:gd name="connsiteX0" fmla="*/ 487108 w 502324"/>
                <a:gd name="connsiteY0" fmla="*/ 192437 h 502555"/>
                <a:gd name="connsiteX1" fmla="*/ 488546 w 502324"/>
                <a:gd name="connsiteY1" fmla="*/ 246600 h 502555"/>
                <a:gd name="connsiteX2" fmla="*/ 312157 w 502324"/>
                <a:gd name="connsiteY2" fmla="*/ 483862 h 502555"/>
                <a:gd name="connsiteX3" fmla="*/ 296819 w 502324"/>
                <a:gd name="connsiteY3" fmla="*/ 488175 h 502555"/>
                <a:gd name="connsiteX4" fmla="*/ 273812 w 502324"/>
                <a:gd name="connsiteY4" fmla="*/ 496324 h 502555"/>
                <a:gd name="connsiteX5" fmla="*/ 208625 w 502324"/>
                <a:gd name="connsiteY5" fmla="*/ 495365 h 502555"/>
                <a:gd name="connsiteX6" fmla="*/ 184180 w 502324"/>
                <a:gd name="connsiteY6" fmla="*/ 502555 h 502555"/>
                <a:gd name="connsiteX7" fmla="*/ 167883 w 502324"/>
                <a:gd name="connsiteY7" fmla="*/ 480506 h 502555"/>
                <a:gd name="connsiteX8" fmla="*/ 122 w 502324"/>
                <a:gd name="connsiteY8" fmla="*/ 239410 h 502555"/>
                <a:gd name="connsiteX9" fmla="*/ 205749 w 502324"/>
                <a:gd name="connsiteY9" fmla="*/ 3586 h 502555"/>
                <a:gd name="connsiteX10" fmla="*/ 487108 w 502324"/>
                <a:gd name="connsiteY10" fmla="*/ 192437 h 502555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296819 w 489819"/>
                <a:gd name="connsiteY3" fmla="*/ 488175 h 502555"/>
                <a:gd name="connsiteX4" fmla="*/ 273812 w 489819"/>
                <a:gd name="connsiteY4" fmla="*/ 496324 h 502555"/>
                <a:gd name="connsiteX5" fmla="*/ 208625 w 489819"/>
                <a:gd name="connsiteY5" fmla="*/ 495365 h 502555"/>
                <a:gd name="connsiteX6" fmla="*/ 184180 w 489819"/>
                <a:gd name="connsiteY6" fmla="*/ 502555 h 502555"/>
                <a:gd name="connsiteX7" fmla="*/ 167883 w 489819"/>
                <a:gd name="connsiteY7" fmla="*/ 480506 h 502555"/>
                <a:gd name="connsiteX8" fmla="*/ 122 w 489819"/>
                <a:gd name="connsiteY8" fmla="*/ 239410 h 502555"/>
                <a:gd name="connsiteX9" fmla="*/ 205749 w 489819"/>
                <a:gd name="connsiteY9" fmla="*/ 3586 h 502555"/>
                <a:gd name="connsiteX10" fmla="*/ 487108 w 489819"/>
                <a:gd name="connsiteY10" fmla="*/ 192437 h 502555"/>
                <a:gd name="connsiteX0" fmla="*/ 487108 w 489819"/>
                <a:gd name="connsiteY0" fmla="*/ 192437 h 503175"/>
                <a:gd name="connsiteX1" fmla="*/ 488546 w 489819"/>
                <a:gd name="connsiteY1" fmla="*/ 246600 h 503175"/>
                <a:gd name="connsiteX2" fmla="*/ 312157 w 489819"/>
                <a:gd name="connsiteY2" fmla="*/ 483862 h 503175"/>
                <a:gd name="connsiteX3" fmla="*/ 296819 w 489819"/>
                <a:gd name="connsiteY3" fmla="*/ 488175 h 503175"/>
                <a:gd name="connsiteX4" fmla="*/ 273812 w 489819"/>
                <a:gd name="connsiteY4" fmla="*/ 496324 h 503175"/>
                <a:gd name="connsiteX5" fmla="*/ 184180 w 489819"/>
                <a:gd name="connsiteY5" fmla="*/ 502555 h 503175"/>
                <a:gd name="connsiteX6" fmla="*/ 167883 w 489819"/>
                <a:gd name="connsiteY6" fmla="*/ 480506 h 503175"/>
                <a:gd name="connsiteX7" fmla="*/ 122 w 489819"/>
                <a:gd name="connsiteY7" fmla="*/ 239410 h 503175"/>
                <a:gd name="connsiteX8" fmla="*/ 205749 w 489819"/>
                <a:gd name="connsiteY8" fmla="*/ 3586 h 503175"/>
                <a:gd name="connsiteX9" fmla="*/ 487108 w 489819"/>
                <a:gd name="connsiteY9" fmla="*/ 192437 h 503175"/>
                <a:gd name="connsiteX0" fmla="*/ 487108 w 489819"/>
                <a:gd name="connsiteY0" fmla="*/ 192437 h 502646"/>
                <a:gd name="connsiteX1" fmla="*/ 488546 w 489819"/>
                <a:gd name="connsiteY1" fmla="*/ 246600 h 502646"/>
                <a:gd name="connsiteX2" fmla="*/ 312157 w 489819"/>
                <a:gd name="connsiteY2" fmla="*/ 483862 h 502646"/>
                <a:gd name="connsiteX3" fmla="*/ 296819 w 489819"/>
                <a:gd name="connsiteY3" fmla="*/ 488175 h 502646"/>
                <a:gd name="connsiteX4" fmla="*/ 184180 w 489819"/>
                <a:gd name="connsiteY4" fmla="*/ 502555 h 502646"/>
                <a:gd name="connsiteX5" fmla="*/ 167883 w 489819"/>
                <a:gd name="connsiteY5" fmla="*/ 480506 h 502646"/>
                <a:gd name="connsiteX6" fmla="*/ 122 w 489819"/>
                <a:gd name="connsiteY6" fmla="*/ 239410 h 502646"/>
                <a:gd name="connsiteX7" fmla="*/ 205749 w 489819"/>
                <a:gd name="connsiteY7" fmla="*/ 3586 h 502646"/>
                <a:gd name="connsiteX8" fmla="*/ 487108 w 489819"/>
                <a:gd name="connsiteY8" fmla="*/ 192437 h 502646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184180 w 489819"/>
                <a:gd name="connsiteY3" fmla="*/ 502555 h 502555"/>
                <a:gd name="connsiteX4" fmla="*/ 167883 w 489819"/>
                <a:gd name="connsiteY4" fmla="*/ 480506 h 502555"/>
                <a:gd name="connsiteX5" fmla="*/ 122 w 489819"/>
                <a:gd name="connsiteY5" fmla="*/ 239410 h 502555"/>
                <a:gd name="connsiteX6" fmla="*/ 205749 w 489819"/>
                <a:gd name="connsiteY6" fmla="*/ 3586 h 502555"/>
                <a:gd name="connsiteX7" fmla="*/ 487108 w 489819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913" h="502555">
                  <a:moveTo>
                    <a:pt x="487108" y="192437"/>
                  </a:moveTo>
                  <a:cubicBezTo>
                    <a:pt x="492332" y="226652"/>
                    <a:pt x="482083" y="229460"/>
                    <a:pt x="488546" y="246600"/>
                  </a:cubicBezTo>
                  <a:cubicBezTo>
                    <a:pt x="495256" y="362115"/>
                    <a:pt x="408979" y="457499"/>
                    <a:pt x="312157" y="483862"/>
                  </a:cubicBezTo>
                  <a:lnTo>
                    <a:pt x="184180" y="502555"/>
                  </a:lnTo>
                  <a:cubicBezTo>
                    <a:pt x="185138" y="490572"/>
                    <a:pt x="180345" y="484820"/>
                    <a:pt x="167883" y="480506"/>
                  </a:cubicBezTo>
                  <a:cubicBezTo>
                    <a:pt x="62912" y="444078"/>
                    <a:pt x="-3233" y="350612"/>
                    <a:pt x="122" y="239410"/>
                  </a:cubicBezTo>
                  <a:cubicBezTo>
                    <a:pt x="3956" y="116705"/>
                    <a:pt x="95985" y="22759"/>
                    <a:pt x="205749" y="3586"/>
                  </a:cubicBezTo>
                  <a:cubicBezTo>
                    <a:pt x="338040" y="-19421"/>
                    <a:pt x="460266" y="71170"/>
                    <a:pt x="487108" y="192437"/>
                  </a:cubicBezTo>
                  <a:close/>
                </a:path>
              </a:pathLst>
            </a:custGeom>
            <a:solidFill>
              <a:schemeClr val="accent5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50ED870-3A45-4576-A49C-CEFCD25693D4}"/>
                </a:ext>
              </a:extLst>
            </p:cNvPr>
            <p:cNvSpPr/>
            <p:nvPr/>
          </p:nvSpPr>
          <p:spPr>
            <a:xfrm>
              <a:off x="1674333" y="1831704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ED6A34-2397-4C07-94FC-208AD290306B}"/>
                </a:ext>
              </a:extLst>
            </p:cNvPr>
            <p:cNvSpPr/>
            <p:nvPr/>
          </p:nvSpPr>
          <p:spPr>
            <a:xfrm>
              <a:off x="1866868" y="1831704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940AD7E-8ECC-4BB7-8A67-94E389B87780}"/>
                </a:ext>
              </a:extLst>
            </p:cNvPr>
            <p:cNvSpPr/>
            <p:nvPr/>
          </p:nvSpPr>
          <p:spPr>
            <a:xfrm>
              <a:off x="947897" y="2809870"/>
              <a:ext cx="2478068" cy="3542151"/>
            </a:xfrm>
            <a:custGeom>
              <a:avLst/>
              <a:gdLst>
                <a:gd name="connsiteX0" fmla="*/ 2365550 w 2478068"/>
                <a:gd name="connsiteY0" fmla="*/ 3232633 h 3542151"/>
                <a:gd name="connsiteX1" fmla="*/ 2388078 w 2478068"/>
                <a:gd name="connsiteY1" fmla="*/ 3219691 h 3542151"/>
                <a:gd name="connsiteX2" fmla="*/ 2478189 w 2478068"/>
                <a:gd name="connsiteY2" fmla="*/ 3217774 h 3542151"/>
                <a:gd name="connsiteX3" fmla="*/ 2355005 w 2478068"/>
                <a:gd name="connsiteY3" fmla="*/ 3476126 h 3542151"/>
                <a:gd name="connsiteX4" fmla="*/ 2072687 w 2478068"/>
                <a:gd name="connsiteY4" fmla="*/ 3510157 h 3542151"/>
                <a:gd name="connsiteX5" fmla="*/ 1861308 w 2478068"/>
                <a:gd name="connsiteY5" fmla="*/ 3353900 h 3542151"/>
                <a:gd name="connsiteX6" fmla="*/ 1673416 w 2478068"/>
                <a:gd name="connsiteY6" fmla="*/ 3133414 h 3542151"/>
                <a:gd name="connsiteX7" fmla="*/ 1531539 w 2478068"/>
                <a:gd name="connsiteY7" fmla="*/ 3003999 h 3542151"/>
                <a:gd name="connsiteX8" fmla="*/ 1192182 w 2478068"/>
                <a:gd name="connsiteY8" fmla="*/ 3018858 h 3542151"/>
                <a:gd name="connsiteX9" fmla="*/ 1014356 w 2478068"/>
                <a:gd name="connsiteY9" fmla="*/ 3204832 h 3542151"/>
                <a:gd name="connsiteX10" fmla="*/ 841322 w 2478068"/>
                <a:gd name="connsiteY10" fmla="*/ 3400873 h 3542151"/>
                <a:gd name="connsiteX11" fmla="*/ 549898 w 2478068"/>
                <a:gd name="connsiteY11" fmla="*/ 3543230 h 3542151"/>
                <a:gd name="connsiteX12" fmla="*/ 180824 w 2478068"/>
                <a:gd name="connsiteY12" fmla="*/ 3373552 h 3542151"/>
                <a:gd name="connsiteX13" fmla="*/ 63870 w 2478068"/>
                <a:gd name="connsiteY13" fmla="*/ 3055286 h 3542151"/>
                <a:gd name="connsiteX14" fmla="*/ 132413 w 2478068"/>
                <a:gd name="connsiteY14" fmla="*/ 2584596 h 3542151"/>
                <a:gd name="connsiteX15" fmla="*/ 387888 w 2478068"/>
                <a:gd name="connsiteY15" fmla="*/ 2089941 h 3542151"/>
                <a:gd name="connsiteX16" fmla="*/ 630902 w 2478068"/>
                <a:gd name="connsiteY16" fmla="*/ 1706488 h 3542151"/>
                <a:gd name="connsiteX17" fmla="*/ 804415 w 2478068"/>
                <a:gd name="connsiteY17" fmla="*/ 1289003 h 3542151"/>
                <a:gd name="connsiteX18" fmla="*/ 804894 w 2478068"/>
                <a:gd name="connsiteY18" fmla="*/ 1027296 h 3542151"/>
                <a:gd name="connsiteX19" fmla="*/ 13542 w 2478068"/>
                <a:gd name="connsiteY19" fmla="*/ 491899 h 3542151"/>
                <a:gd name="connsiteX20" fmla="*/ 31756 w 2478068"/>
                <a:gd name="connsiteY20" fmla="*/ 153501 h 3542151"/>
                <a:gd name="connsiteX21" fmla="*/ 73936 w 2478068"/>
                <a:gd name="connsiteY21" fmla="*/ 95983 h 3542151"/>
                <a:gd name="connsiteX22" fmla="*/ 151585 w 2478068"/>
                <a:gd name="connsiteY22" fmla="*/ 127139 h 3542151"/>
                <a:gd name="connsiteX23" fmla="*/ 151585 w 2478068"/>
                <a:gd name="connsiteY23" fmla="*/ 173633 h 3542151"/>
                <a:gd name="connsiteX24" fmla="*/ 124264 w 2478068"/>
                <a:gd name="connsiteY24" fmla="*/ 281479 h 3542151"/>
                <a:gd name="connsiteX25" fmla="*/ 238342 w 2478068"/>
                <a:gd name="connsiteY25" fmla="*/ 713343 h 3542151"/>
                <a:gd name="connsiteX26" fmla="*/ 612209 w 2478068"/>
                <a:gd name="connsiteY26" fmla="*/ 918970 h 3542151"/>
                <a:gd name="connsiteX27" fmla="*/ 1174927 w 2478068"/>
                <a:gd name="connsiteY27" fmla="*/ 839404 h 3542151"/>
                <a:gd name="connsiteX28" fmla="*/ 1440468 w 2478068"/>
                <a:gd name="connsiteY28" fmla="*/ 476561 h 3542151"/>
                <a:gd name="connsiteX29" fmla="*/ 1385826 w 2478068"/>
                <a:gd name="connsiteY29" fmla="*/ 113718 h 3542151"/>
                <a:gd name="connsiteX30" fmla="*/ 1371926 w 2478068"/>
                <a:gd name="connsiteY30" fmla="*/ 89273 h 3542151"/>
                <a:gd name="connsiteX31" fmla="*/ 1372405 w 2478068"/>
                <a:gd name="connsiteY31" fmla="*/ 35589 h 3542151"/>
                <a:gd name="connsiteX32" fmla="*/ 1403561 w 2478068"/>
                <a:gd name="connsiteY32" fmla="*/ 5392 h 3542151"/>
                <a:gd name="connsiteX33" fmla="*/ 1446220 w 2478068"/>
                <a:gd name="connsiteY33" fmla="*/ 8268 h 3542151"/>
                <a:gd name="connsiteX34" fmla="*/ 1500862 w 2478068"/>
                <a:gd name="connsiteY34" fmla="*/ 77290 h 3542151"/>
                <a:gd name="connsiteX35" fmla="*/ 1505655 w 2478068"/>
                <a:gd name="connsiteY35" fmla="*/ 647198 h 3542151"/>
                <a:gd name="connsiteX36" fmla="*/ 1166299 w 2478068"/>
                <a:gd name="connsiteY36" fmla="*/ 969778 h 3542151"/>
                <a:gd name="connsiteX37" fmla="*/ 929037 w 2478068"/>
                <a:gd name="connsiteY37" fmla="*/ 1021544 h 3542151"/>
                <a:gd name="connsiteX38" fmla="*/ 875354 w 2478068"/>
                <a:gd name="connsiteY38" fmla="*/ 1439508 h 3542151"/>
                <a:gd name="connsiteX39" fmla="*/ 663975 w 2478068"/>
                <a:gd name="connsiteY39" fmla="*/ 1870894 h 3542151"/>
                <a:gd name="connsiteX40" fmla="*/ 427672 w 2478068"/>
                <a:gd name="connsiteY40" fmla="*/ 2228943 h 3542151"/>
                <a:gd name="connsiteX41" fmla="*/ 186575 w 2478068"/>
                <a:gd name="connsiteY41" fmla="*/ 2759547 h 3542151"/>
                <a:gd name="connsiteX42" fmla="*/ 205269 w 2478068"/>
                <a:gd name="connsiteY42" fmla="*/ 3166008 h 3542151"/>
                <a:gd name="connsiteX43" fmla="*/ 376864 w 2478068"/>
                <a:gd name="connsiteY43" fmla="*/ 3386014 h 3542151"/>
                <a:gd name="connsiteX44" fmla="*/ 648158 w 2478068"/>
                <a:gd name="connsiteY44" fmla="*/ 3392725 h 3542151"/>
                <a:gd name="connsiteX45" fmla="*/ 824546 w 2478068"/>
                <a:gd name="connsiteY45" fmla="*/ 3237426 h 3542151"/>
                <a:gd name="connsiteX46" fmla="*/ 1007166 w 2478068"/>
                <a:gd name="connsiteY46" fmla="*/ 3022213 h 3542151"/>
                <a:gd name="connsiteX47" fmla="*/ 1211355 w 2478068"/>
                <a:gd name="connsiteY47" fmla="*/ 2864997 h 3542151"/>
                <a:gd name="connsiteX48" fmla="*/ 1563653 w 2478068"/>
                <a:gd name="connsiteY48" fmla="*/ 2888004 h 3542151"/>
                <a:gd name="connsiteX49" fmla="*/ 1733810 w 2478068"/>
                <a:gd name="connsiteY49" fmla="*/ 3029882 h 3542151"/>
                <a:gd name="connsiteX50" fmla="*/ 1896299 w 2478068"/>
                <a:gd name="connsiteY50" fmla="*/ 3227360 h 3542151"/>
                <a:gd name="connsiteX51" fmla="*/ 2089943 w 2478068"/>
                <a:gd name="connsiteY51" fmla="*/ 3395600 h 3542151"/>
                <a:gd name="connsiteX52" fmla="*/ 2168071 w 2478068"/>
                <a:gd name="connsiteY52" fmla="*/ 3421484 h 3542151"/>
                <a:gd name="connsiteX53" fmla="*/ 2314742 w 2478068"/>
                <a:gd name="connsiteY53" fmla="*/ 3358693 h 3542151"/>
                <a:gd name="connsiteX54" fmla="*/ 2365550 w 2478068"/>
                <a:gd name="connsiteY54" fmla="*/ 3232633 h 354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8068" h="3542151">
                  <a:moveTo>
                    <a:pt x="2365550" y="3232633"/>
                  </a:moveTo>
                  <a:cubicBezTo>
                    <a:pt x="2368905" y="3220650"/>
                    <a:pt x="2375136" y="3217774"/>
                    <a:pt x="2388078" y="3219691"/>
                  </a:cubicBezTo>
                  <a:cubicBezTo>
                    <a:pt x="2418275" y="3224484"/>
                    <a:pt x="2448472" y="3223046"/>
                    <a:pt x="2478189" y="3217774"/>
                  </a:cubicBezTo>
                  <a:cubicBezTo>
                    <a:pt x="2470520" y="3319868"/>
                    <a:pt x="2436489" y="3410939"/>
                    <a:pt x="2355005" y="3476126"/>
                  </a:cubicBezTo>
                  <a:cubicBezTo>
                    <a:pt x="2269687" y="3544189"/>
                    <a:pt x="2172385" y="3548982"/>
                    <a:pt x="2072687" y="3510157"/>
                  </a:cubicBezTo>
                  <a:cubicBezTo>
                    <a:pt x="1988327" y="3477084"/>
                    <a:pt x="1922661" y="3418128"/>
                    <a:pt x="1861308" y="3353900"/>
                  </a:cubicBezTo>
                  <a:cubicBezTo>
                    <a:pt x="1794683" y="3283920"/>
                    <a:pt x="1738124" y="3205312"/>
                    <a:pt x="1673416" y="3133414"/>
                  </a:cubicBezTo>
                  <a:cubicBezTo>
                    <a:pt x="1630278" y="3085482"/>
                    <a:pt x="1585701" y="3039468"/>
                    <a:pt x="1531539" y="3003999"/>
                  </a:cubicBezTo>
                  <a:cubicBezTo>
                    <a:pt x="1417940" y="2930184"/>
                    <a:pt x="1299070" y="2935456"/>
                    <a:pt x="1192182" y="3018858"/>
                  </a:cubicBezTo>
                  <a:cubicBezTo>
                    <a:pt x="1123640" y="3072062"/>
                    <a:pt x="1069477" y="3138687"/>
                    <a:pt x="1014356" y="3204832"/>
                  </a:cubicBezTo>
                  <a:cubicBezTo>
                    <a:pt x="958755" y="3271937"/>
                    <a:pt x="905551" y="3340958"/>
                    <a:pt x="841322" y="3400873"/>
                  </a:cubicBezTo>
                  <a:cubicBezTo>
                    <a:pt x="758880" y="3478043"/>
                    <a:pt x="663975" y="3531247"/>
                    <a:pt x="549898" y="3543230"/>
                  </a:cubicBezTo>
                  <a:cubicBezTo>
                    <a:pt x="394120" y="3559047"/>
                    <a:pt x="270935" y="3499133"/>
                    <a:pt x="180824" y="3373552"/>
                  </a:cubicBezTo>
                  <a:cubicBezTo>
                    <a:pt x="113240" y="3278647"/>
                    <a:pt x="78729" y="3169842"/>
                    <a:pt x="63870" y="3055286"/>
                  </a:cubicBezTo>
                  <a:cubicBezTo>
                    <a:pt x="42301" y="2892318"/>
                    <a:pt x="75853" y="2736540"/>
                    <a:pt x="132413" y="2584596"/>
                  </a:cubicBezTo>
                  <a:cubicBezTo>
                    <a:pt x="198079" y="2409646"/>
                    <a:pt x="286753" y="2246678"/>
                    <a:pt x="387888" y="2089941"/>
                  </a:cubicBezTo>
                  <a:cubicBezTo>
                    <a:pt x="469852" y="1962922"/>
                    <a:pt x="555170" y="1837821"/>
                    <a:pt x="630902" y="1706488"/>
                  </a:cubicBezTo>
                  <a:cubicBezTo>
                    <a:pt x="706634" y="1574676"/>
                    <a:pt x="770383" y="1438070"/>
                    <a:pt x="804415" y="1289003"/>
                  </a:cubicBezTo>
                  <a:cubicBezTo>
                    <a:pt x="823108" y="1207040"/>
                    <a:pt x="817356" y="1024899"/>
                    <a:pt x="804894" y="1027296"/>
                  </a:cubicBezTo>
                  <a:cubicBezTo>
                    <a:pt x="456910" y="109200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7940" y="-839"/>
                    <a:pt x="1432799" y="-3715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29037" y="1021544"/>
                    <a:pt x="929037" y="1021544"/>
                  </a:cubicBezTo>
                  <a:cubicBezTo>
                    <a:pt x="929037" y="1021544"/>
                    <a:pt x="941020" y="1268392"/>
                    <a:pt x="875354" y="1439508"/>
                  </a:cubicBezTo>
                  <a:cubicBezTo>
                    <a:pt x="824546" y="1592890"/>
                    <a:pt x="750731" y="1735247"/>
                    <a:pt x="663975" y="1870894"/>
                  </a:cubicBezTo>
                  <a:cubicBezTo>
                    <a:pt x="586805" y="1991202"/>
                    <a:pt x="504842" y="2108635"/>
                    <a:pt x="427672" y="2228943"/>
                  </a:cubicBezTo>
                  <a:cubicBezTo>
                    <a:pt x="321743" y="2393828"/>
                    <a:pt x="230673" y="2566382"/>
                    <a:pt x="186575" y="2759547"/>
                  </a:cubicBezTo>
                  <a:cubicBezTo>
                    <a:pt x="155420" y="2896152"/>
                    <a:pt x="154940" y="3032758"/>
                    <a:pt x="205269" y="3166008"/>
                  </a:cubicBezTo>
                  <a:cubicBezTo>
                    <a:pt x="239780" y="3256599"/>
                    <a:pt x="292984" y="3333768"/>
                    <a:pt x="376864" y="3386014"/>
                  </a:cubicBezTo>
                  <a:cubicBezTo>
                    <a:pt x="466017" y="3441615"/>
                    <a:pt x="556129" y="3441615"/>
                    <a:pt x="648158" y="3392725"/>
                  </a:cubicBezTo>
                  <a:cubicBezTo>
                    <a:pt x="719576" y="3354859"/>
                    <a:pt x="772780" y="3296861"/>
                    <a:pt x="824546" y="3237426"/>
                  </a:cubicBezTo>
                  <a:cubicBezTo>
                    <a:pt x="886378" y="3166487"/>
                    <a:pt x="944855" y="3092672"/>
                    <a:pt x="1007166" y="3022213"/>
                  </a:cubicBezTo>
                  <a:cubicBezTo>
                    <a:pt x="1064684" y="2956546"/>
                    <a:pt x="1130830" y="2901425"/>
                    <a:pt x="1211355" y="2864997"/>
                  </a:cubicBezTo>
                  <a:cubicBezTo>
                    <a:pt x="1332622" y="2809875"/>
                    <a:pt x="1450055" y="2825693"/>
                    <a:pt x="1563653" y="2888004"/>
                  </a:cubicBezTo>
                  <a:cubicBezTo>
                    <a:pt x="1629319" y="2923953"/>
                    <a:pt x="1682523" y="2976198"/>
                    <a:pt x="1733810" y="3029882"/>
                  </a:cubicBezTo>
                  <a:cubicBezTo>
                    <a:pt x="1793246" y="3091713"/>
                    <a:pt x="1839260" y="3164091"/>
                    <a:pt x="1896299" y="3227360"/>
                  </a:cubicBezTo>
                  <a:cubicBezTo>
                    <a:pt x="1953817" y="3291109"/>
                    <a:pt x="2011335" y="3355338"/>
                    <a:pt x="2089943" y="3395600"/>
                  </a:cubicBezTo>
                  <a:cubicBezTo>
                    <a:pt x="2114867" y="3408542"/>
                    <a:pt x="2140750" y="3417649"/>
                    <a:pt x="2168071" y="3421484"/>
                  </a:cubicBezTo>
                  <a:cubicBezTo>
                    <a:pt x="2229424" y="3430111"/>
                    <a:pt x="2277835" y="3406146"/>
                    <a:pt x="2314742" y="3358693"/>
                  </a:cubicBezTo>
                  <a:cubicBezTo>
                    <a:pt x="2343501" y="3321786"/>
                    <a:pt x="2358360" y="3278647"/>
                    <a:pt x="2365550" y="32326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1FCA7CF-8DCD-4BD6-991B-69EF63B17D0E}"/>
                </a:ext>
              </a:extLst>
            </p:cNvPr>
            <p:cNvSpPr/>
            <p:nvPr/>
          </p:nvSpPr>
          <p:spPr>
            <a:xfrm>
              <a:off x="1601327" y="1922774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2AA6956-4981-4776-9590-4C0288810BA6}"/>
                </a:ext>
              </a:extLst>
            </p:cNvPr>
            <p:cNvSpPr/>
            <p:nvPr/>
          </p:nvSpPr>
          <p:spPr>
            <a:xfrm>
              <a:off x="1021833" y="1881553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6FDE41F-1FD3-4476-AF86-0824E5FCB896}"/>
                </a:ext>
              </a:extLst>
            </p:cNvPr>
            <p:cNvSpPr/>
            <p:nvPr/>
          </p:nvSpPr>
          <p:spPr>
            <a:xfrm>
              <a:off x="1299963" y="1870238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22DA241-5B65-41FE-BEFA-198E33448F18}"/>
                </a:ext>
              </a:extLst>
            </p:cNvPr>
            <p:cNvSpPr/>
            <p:nvPr/>
          </p:nvSpPr>
          <p:spPr>
            <a:xfrm>
              <a:off x="3206080" y="5617828"/>
              <a:ext cx="335522" cy="335522"/>
            </a:xfrm>
            <a:custGeom>
              <a:avLst/>
              <a:gdLst>
                <a:gd name="connsiteX0" fmla="*/ 169678 w 335521"/>
                <a:gd name="connsiteY0" fmla="*/ 339835 h 335521"/>
                <a:gd name="connsiteX1" fmla="*/ 0 w 335521"/>
                <a:gd name="connsiteY1" fmla="*/ 171116 h 335521"/>
                <a:gd name="connsiteX2" fmla="*/ 169678 w 335521"/>
                <a:gd name="connsiteY2" fmla="*/ 0 h 335521"/>
                <a:gd name="connsiteX3" fmla="*/ 339836 w 335521"/>
                <a:gd name="connsiteY3" fmla="*/ 169199 h 335521"/>
                <a:gd name="connsiteX4" fmla="*/ 169678 w 335521"/>
                <a:gd name="connsiteY4" fmla="*/ 339835 h 33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21" h="335521">
                  <a:moveTo>
                    <a:pt x="169678" y="339835"/>
                  </a:moveTo>
                  <a:cubicBezTo>
                    <a:pt x="74773" y="339835"/>
                    <a:pt x="479" y="266021"/>
                    <a:pt x="0" y="171116"/>
                  </a:cubicBezTo>
                  <a:cubicBezTo>
                    <a:pt x="0" y="75732"/>
                    <a:pt x="74294" y="0"/>
                    <a:pt x="169678" y="0"/>
                  </a:cubicBezTo>
                  <a:cubicBezTo>
                    <a:pt x="263624" y="0"/>
                    <a:pt x="339836" y="75732"/>
                    <a:pt x="339836" y="169199"/>
                  </a:cubicBezTo>
                  <a:cubicBezTo>
                    <a:pt x="340315" y="264103"/>
                    <a:pt x="265062" y="339835"/>
                    <a:pt x="169678" y="339835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FD87B2D-389F-4600-9C78-A66D502EF881}"/>
              </a:ext>
            </a:extLst>
          </p:cNvPr>
          <p:cNvGrpSpPr/>
          <p:nvPr/>
        </p:nvGrpSpPr>
        <p:grpSpPr>
          <a:xfrm rot="19991619">
            <a:off x="3371205" y="4866131"/>
            <a:ext cx="1316147" cy="518672"/>
            <a:chOff x="8060641" y="1503156"/>
            <a:chExt cx="3004811" cy="1184147"/>
          </a:xfrm>
          <a:solidFill>
            <a:schemeClr val="accent4"/>
          </a:solidFill>
        </p:grpSpPr>
        <p:sp>
          <p:nvSpPr>
            <p:cNvPr id="122" name="Freeform 7">
              <a:extLst>
                <a:ext uri="{FF2B5EF4-FFF2-40B4-BE49-F238E27FC236}">
                  <a16:creationId xmlns:a16="http://schemas.microsoft.com/office/drawing/2014/main" id="{2F1F71CB-9EE0-4213-889E-BD5D1D2851B6}"/>
                </a:ext>
              </a:extLst>
            </p:cNvPr>
            <p:cNvSpPr/>
            <p:nvPr/>
          </p:nvSpPr>
          <p:spPr>
            <a:xfrm>
              <a:off x="8131879" y="1640533"/>
              <a:ext cx="2907039" cy="1046770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id="{AA987034-7496-499C-BDB0-FCB3BB1EA7F7}"/>
                </a:ext>
              </a:extLst>
            </p:cNvPr>
            <p:cNvSpPr/>
            <p:nvPr/>
          </p:nvSpPr>
          <p:spPr>
            <a:xfrm flipH="1">
              <a:off x="8131879" y="1640533"/>
              <a:ext cx="2907039" cy="1046770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Freeform 3">
              <a:extLst>
                <a:ext uri="{FF2B5EF4-FFF2-40B4-BE49-F238E27FC236}">
                  <a16:creationId xmlns:a16="http://schemas.microsoft.com/office/drawing/2014/main" id="{CF093994-82D8-474C-A3EC-DD850BCA1594}"/>
                </a:ext>
              </a:extLst>
            </p:cNvPr>
            <p:cNvSpPr/>
            <p:nvPr/>
          </p:nvSpPr>
          <p:spPr>
            <a:xfrm>
              <a:off x="8277122" y="1601670"/>
              <a:ext cx="1111280" cy="842659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1D6662A7-FD0F-410A-9C6B-B9AA3F10B712}"/>
                </a:ext>
              </a:extLst>
            </p:cNvPr>
            <p:cNvSpPr/>
            <p:nvPr/>
          </p:nvSpPr>
          <p:spPr>
            <a:xfrm>
              <a:off x="9719064" y="1601670"/>
              <a:ext cx="1111280" cy="842659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2" name="그룹 167">
              <a:extLst>
                <a:ext uri="{FF2B5EF4-FFF2-40B4-BE49-F238E27FC236}">
                  <a16:creationId xmlns:a16="http://schemas.microsoft.com/office/drawing/2014/main" id="{305C7DF4-E934-4491-ABEF-C12B2FD61428}"/>
                </a:ext>
              </a:extLst>
            </p:cNvPr>
            <p:cNvGrpSpPr/>
            <p:nvPr/>
          </p:nvGrpSpPr>
          <p:grpSpPr>
            <a:xfrm>
              <a:off x="8060641" y="1503156"/>
              <a:ext cx="3004811" cy="1032308"/>
              <a:chOff x="3493700" y="2896331"/>
              <a:chExt cx="5204600" cy="1788050"/>
            </a:xfrm>
            <a:grpFill/>
          </p:grpSpPr>
          <p:sp>
            <p:nvSpPr>
              <p:cNvPr id="133" name="Freeform 4">
                <a:extLst>
                  <a:ext uri="{FF2B5EF4-FFF2-40B4-BE49-F238E27FC236}">
                    <a16:creationId xmlns:a16="http://schemas.microsoft.com/office/drawing/2014/main" id="{D6184789-E50E-48C4-A1C0-5C670C76E49F}"/>
                  </a:ext>
                </a:extLst>
              </p:cNvPr>
              <p:cNvSpPr/>
              <p:nvPr/>
            </p:nvSpPr>
            <p:spPr>
              <a:xfrm>
                <a:off x="6086321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3F044928-9B9A-47BE-98F9-2069B0AC1786}"/>
                  </a:ext>
                </a:extLst>
              </p:cNvPr>
              <p:cNvSpPr/>
              <p:nvPr/>
            </p:nvSpPr>
            <p:spPr>
              <a:xfrm flipH="1">
                <a:off x="3493700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195F9CE-C925-4C1A-A940-F71C15A8C856}"/>
              </a:ext>
            </a:extLst>
          </p:cNvPr>
          <p:cNvSpPr/>
          <p:nvPr/>
        </p:nvSpPr>
        <p:spPr>
          <a:xfrm rot="18494506">
            <a:off x="9879777" y="6410245"/>
            <a:ext cx="627402" cy="671928"/>
          </a:xfrm>
          <a:custGeom>
            <a:avLst/>
            <a:gdLst>
              <a:gd name="connsiteX0" fmla="*/ 627099 w 627402"/>
              <a:gd name="connsiteY0" fmla="*/ 265576 h 671928"/>
              <a:gd name="connsiteX1" fmla="*/ 622871 w 627402"/>
              <a:gd name="connsiteY1" fmla="*/ 282230 h 671928"/>
              <a:gd name="connsiteX2" fmla="*/ 438705 w 627402"/>
              <a:gd name="connsiteY2" fmla="*/ 670937 h 671928"/>
              <a:gd name="connsiteX3" fmla="*/ 438236 w 627402"/>
              <a:gd name="connsiteY3" fmla="*/ 671928 h 671928"/>
              <a:gd name="connsiteX4" fmla="*/ 0 w 627402"/>
              <a:gd name="connsiteY4" fmla="*/ 115864 h 671928"/>
              <a:gd name="connsiteX5" fmla="*/ 52443 w 627402"/>
              <a:gd name="connsiteY5" fmla="*/ 14129 h 671928"/>
              <a:gd name="connsiteX6" fmla="*/ 94818 w 627402"/>
              <a:gd name="connsiteY6" fmla="*/ 9241 h 671928"/>
              <a:gd name="connsiteX7" fmla="*/ 350695 w 627402"/>
              <a:gd name="connsiteY7" fmla="*/ 128216 h 671928"/>
              <a:gd name="connsiteX8" fmla="*/ 556865 w 627402"/>
              <a:gd name="connsiteY8" fmla="*/ 223558 h 671928"/>
              <a:gd name="connsiteX9" fmla="*/ 577237 w 627402"/>
              <a:gd name="connsiteY9" fmla="*/ 239449 h 671928"/>
              <a:gd name="connsiteX10" fmla="*/ 613907 w 627402"/>
              <a:gd name="connsiteY10" fmla="*/ 255339 h 671928"/>
              <a:gd name="connsiteX11" fmla="*/ 627099 w 627402"/>
              <a:gd name="connsiteY11" fmla="*/ 265576 h 67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7402" h="671928">
                <a:moveTo>
                  <a:pt x="627099" y="265576"/>
                </a:moveTo>
                <a:cubicBezTo>
                  <a:pt x="628168" y="269906"/>
                  <a:pt x="626334" y="275304"/>
                  <a:pt x="622871" y="282230"/>
                </a:cubicBezTo>
                <a:cubicBezTo>
                  <a:pt x="560938" y="411799"/>
                  <a:pt x="499822" y="541369"/>
                  <a:pt x="438705" y="670937"/>
                </a:cubicBezTo>
                <a:lnTo>
                  <a:pt x="438236" y="671928"/>
                </a:lnTo>
                <a:lnTo>
                  <a:pt x="0" y="115864"/>
                </a:lnTo>
                <a:lnTo>
                  <a:pt x="52443" y="14129"/>
                </a:lnTo>
                <a:cubicBezTo>
                  <a:pt x="66297" y="-3798"/>
                  <a:pt x="67111" y="-3798"/>
                  <a:pt x="94818" y="9241"/>
                </a:cubicBezTo>
                <a:cubicBezTo>
                  <a:pt x="180382" y="48355"/>
                  <a:pt x="265131" y="89101"/>
                  <a:pt x="350695" y="128216"/>
                </a:cubicBezTo>
                <a:cubicBezTo>
                  <a:pt x="419554" y="159589"/>
                  <a:pt x="488006" y="192592"/>
                  <a:pt x="556865" y="223558"/>
                </a:cubicBezTo>
                <a:cubicBezTo>
                  <a:pt x="565422" y="227225"/>
                  <a:pt x="574385" y="229670"/>
                  <a:pt x="577237" y="239449"/>
                </a:cubicBezTo>
                <a:cubicBezTo>
                  <a:pt x="589461" y="244745"/>
                  <a:pt x="601276" y="251265"/>
                  <a:pt x="613907" y="255339"/>
                </a:cubicBezTo>
                <a:cubicBezTo>
                  <a:pt x="622056" y="257988"/>
                  <a:pt x="626029" y="261247"/>
                  <a:pt x="627099" y="265576"/>
                </a:cubicBezTo>
                <a:close/>
              </a:path>
            </a:pathLst>
          </a:custGeom>
          <a:solidFill>
            <a:schemeClr val="bg1"/>
          </a:solidFill>
          <a:ln w="42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0C342E85-4F0C-4FD3-A353-B96DBA2591C0}"/>
              </a:ext>
            </a:extLst>
          </p:cNvPr>
          <p:cNvSpPr/>
          <p:nvPr/>
        </p:nvSpPr>
        <p:spPr>
          <a:xfrm rot="16200000">
            <a:off x="11607898" y="5530783"/>
            <a:ext cx="777883" cy="405480"/>
          </a:xfrm>
          <a:custGeom>
            <a:avLst/>
            <a:gdLst>
              <a:gd name="connsiteX0" fmla="*/ 777580 w 777883"/>
              <a:gd name="connsiteY0" fmla="*/ 265577 h 405480"/>
              <a:gd name="connsiteX1" fmla="*/ 773352 w 777883"/>
              <a:gd name="connsiteY1" fmla="*/ 282231 h 405480"/>
              <a:gd name="connsiteX2" fmla="*/ 714957 w 777883"/>
              <a:gd name="connsiteY2" fmla="*/ 405480 h 405480"/>
              <a:gd name="connsiteX3" fmla="*/ 0 w 777883"/>
              <a:gd name="connsiteY3" fmla="*/ 405480 h 405480"/>
              <a:gd name="connsiteX4" fmla="*/ 128362 w 777883"/>
              <a:gd name="connsiteY4" fmla="*/ 158774 h 405480"/>
              <a:gd name="connsiteX5" fmla="*/ 202924 w 777883"/>
              <a:gd name="connsiteY5" fmla="*/ 14130 h 405480"/>
              <a:gd name="connsiteX6" fmla="*/ 245299 w 777883"/>
              <a:gd name="connsiteY6" fmla="*/ 9241 h 405480"/>
              <a:gd name="connsiteX7" fmla="*/ 501176 w 777883"/>
              <a:gd name="connsiteY7" fmla="*/ 128216 h 405480"/>
              <a:gd name="connsiteX8" fmla="*/ 707346 w 777883"/>
              <a:gd name="connsiteY8" fmla="*/ 223558 h 405480"/>
              <a:gd name="connsiteX9" fmla="*/ 727718 w 777883"/>
              <a:gd name="connsiteY9" fmla="*/ 239449 h 405480"/>
              <a:gd name="connsiteX10" fmla="*/ 764388 w 777883"/>
              <a:gd name="connsiteY10" fmla="*/ 255339 h 405480"/>
              <a:gd name="connsiteX11" fmla="*/ 777580 w 777883"/>
              <a:gd name="connsiteY11" fmla="*/ 265577 h 40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83" h="405480">
                <a:moveTo>
                  <a:pt x="777580" y="265577"/>
                </a:moveTo>
                <a:cubicBezTo>
                  <a:pt x="778649" y="269906"/>
                  <a:pt x="776815" y="275305"/>
                  <a:pt x="773352" y="282231"/>
                </a:cubicBezTo>
                <a:lnTo>
                  <a:pt x="714957" y="405480"/>
                </a:lnTo>
                <a:lnTo>
                  <a:pt x="0" y="405480"/>
                </a:lnTo>
                <a:lnTo>
                  <a:pt x="128362" y="158774"/>
                </a:lnTo>
                <a:cubicBezTo>
                  <a:pt x="153623" y="110695"/>
                  <a:pt x="178885" y="62617"/>
                  <a:pt x="202924" y="14130"/>
                </a:cubicBezTo>
                <a:cubicBezTo>
                  <a:pt x="216778" y="-3799"/>
                  <a:pt x="217592" y="-3799"/>
                  <a:pt x="245299" y="9241"/>
                </a:cubicBezTo>
                <a:cubicBezTo>
                  <a:pt x="330863" y="48356"/>
                  <a:pt x="415612" y="89101"/>
                  <a:pt x="501176" y="128216"/>
                </a:cubicBezTo>
                <a:cubicBezTo>
                  <a:pt x="570035" y="159589"/>
                  <a:pt x="638487" y="192593"/>
                  <a:pt x="707346" y="223558"/>
                </a:cubicBezTo>
                <a:cubicBezTo>
                  <a:pt x="715902" y="227226"/>
                  <a:pt x="724866" y="229670"/>
                  <a:pt x="727718" y="239449"/>
                </a:cubicBezTo>
                <a:cubicBezTo>
                  <a:pt x="739942" y="244746"/>
                  <a:pt x="751757" y="251265"/>
                  <a:pt x="764388" y="255339"/>
                </a:cubicBezTo>
                <a:cubicBezTo>
                  <a:pt x="772537" y="257988"/>
                  <a:pt x="776510" y="261248"/>
                  <a:pt x="777580" y="265577"/>
                </a:cubicBezTo>
                <a:close/>
              </a:path>
            </a:pathLst>
          </a:custGeom>
          <a:solidFill>
            <a:schemeClr val="bg1"/>
          </a:solidFill>
          <a:ln w="42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73E23FA-1240-4297-9783-EF12F38E8D71}"/>
              </a:ext>
            </a:extLst>
          </p:cNvPr>
          <p:cNvGrpSpPr/>
          <p:nvPr/>
        </p:nvGrpSpPr>
        <p:grpSpPr>
          <a:xfrm>
            <a:off x="4619223" y="3443908"/>
            <a:ext cx="2929511" cy="3412446"/>
            <a:chOff x="4619223" y="3443908"/>
            <a:chExt cx="2929511" cy="341244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77BCB57-9F08-4ABE-B7F1-4B56DC0C0C00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D109A4C-6AC2-4B7F-9045-961AD50B9D01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E6737C3-5DB4-4F12-B6F1-B230DD604B5B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66CC901-A33C-4092-8164-A479F2B89BB3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2860020-9FEC-4C25-AE77-628D6C546A62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A39B69A-AA93-4C98-9D36-F4F9C82371C0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C2B3B7-6851-43AA-8ED3-77A509DBACEC}"/>
              </a:ext>
            </a:extLst>
          </p:cNvPr>
          <p:cNvGrpSpPr/>
          <p:nvPr/>
        </p:nvGrpSpPr>
        <p:grpSpPr>
          <a:xfrm rot="900000">
            <a:off x="8649415" y="5589697"/>
            <a:ext cx="613650" cy="832227"/>
            <a:chOff x="4524375" y="1300163"/>
            <a:chExt cx="2665364" cy="361473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3932AAC9-8C8D-4A39-B7D2-1E4ABA2ADE12}"/>
                </a:ext>
              </a:extLst>
            </p:cNvPr>
            <p:cNvGrpSpPr/>
            <p:nvPr/>
          </p:nvGrpSpPr>
          <p:grpSpPr>
            <a:xfrm>
              <a:off x="4524375" y="1300163"/>
              <a:ext cx="2665364" cy="3614738"/>
              <a:chOff x="4524375" y="1300162"/>
              <a:chExt cx="3139440" cy="4257675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51D638D-D2B9-488B-A4DD-5C9C4EB30257}"/>
                  </a:ext>
                </a:extLst>
              </p:cNvPr>
              <p:cNvSpPr/>
              <p:nvPr/>
            </p:nvSpPr>
            <p:spPr>
              <a:xfrm>
                <a:off x="4524375" y="1300162"/>
                <a:ext cx="3139440" cy="4257675"/>
              </a:xfrm>
              <a:custGeom>
                <a:avLst/>
                <a:gdLst>
                  <a:gd name="connsiteX0" fmla="*/ 2950845 w 3139440"/>
                  <a:gd name="connsiteY0" fmla="*/ 4257675 h 4257675"/>
                  <a:gd name="connsiteX1" fmla="*/ 187643 w 3139440"/>
                  <a:gd name="connsiteY1" fmla="*/ 4257675 h 4257675"/>
                  <a:gd name="connsiteX2" fmla="*/ 0 w 3139440"/>
                  <a:gd name="connsiteY2" fmla="*/ 4070033 h 4257675"/>
                  <a:gd name="connsiteX3" fmla="*/ 0 w 3139440"/>
                  <a:gd name="connsiteY3" fmla="*/ 187643 h 4257675"/>
                  <a:gd name="connsiteX4" fmla="*/ 187643 w 3139440"/>
                  <a:gd name="connsiteY4" fmla="*/ 0 h 4257675"/>
                  <a:gd name="connsiteX5" fmla="*/ 2951798 w 3139440"/>
                  <a:gd name="connsiteY5" fmla="*/ 0 h 4257675"/>
                  <a:gd name="connsiteX6" fmla="*/ 3139440 w 3139440"/>
                  <a:gd name="connsiteY6" fmla="*/ 187643 h 4257675"/>
                  <a:gd name="connsiteX7" fmla="*/ 3139440 w 3139440"/>
                  <a:gd name="connsiteY7" fmla="*/ 4070033 h 4257675"/>
                  <a:gd name="connsiteX8" fmla="*/ 2950845 w 3139440"/>
                  <a:gd name="connsiteY8" fmla="*/ 4257675 h 425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9440" h="4257675">
                    <a:moveTo>
                      <a:pt x="2950845" y="4257675"/>
                    </a:moveTo>
                    <a:lnTo>
                      <a:pt x="187643" y="4257675"/>
                    </a:lnTo>
                    <a:cubicBezTo>
                      <a:pt x="84773" y="4257675"/>
                      <a:pt x="0" y="4172903"/>
                      <a:pt x="0" y="4070033"/>
                    </a:cubicBezTo>
                    <a:lnTo>
                      <a:pt x="0" y="187643"/>
                    </a:lnTo>
                    <a:cubicBezTo>
                      <a:pt x="0" y="84773"/>
                      <a:pt x="84773" y="0"/>
                      <a:pt x="187643" y="0"/>
                    </a:cubicBezTo>
                    <a:lnTo>
                      <a:pt x="2951798" y="0"/>
                    </a:lnTo>
                    <a:cubicBezTo>
                      <a:pt x="3054668" y="0"/>
                      <a:pt x="3139440" y="84773"/>
                      <a:pt x="3139440" y="187643"/>
                    </a:cubicBezTo>
                    <a:lnTo>
                      <a:pt x="3139440" y="4070033"/>
                    </a:lnTo>
                    <a:cubicBezTo>
                      <a:pt x="3138488" y="4172903"/>
                      <a:pt x="3054668" y="4257675"/>
                      <a:pt x="2950845" y="425767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7868EDF-4094-48C0-9EC5-AD295775DCE0}"/>
                  </a:ext>
                </a:extLst>
              </p:cNvPr>
              <p:cNvSpPr/>
              <p:nvPr/>
            </p:nvSpPr>
            <p:spPr>
              <a:xfrm>
                <a:off x="4558664" y="1335404"/>
                <a:ext cx="3070860" cy="4173854"/>
              </a:xfrm>
              <a:custGeom>
                <a:avLst/>
                <a:gdLst>
                  <a:gd name="connsiteX0" fmla="*/ 2883218 w 3070860"/>
                  <a:gd name="connsiteY0" fmla="*/ 4173855 h 4173854"/>
                  <a:gd name="connsiteX1" fmla="*/ 187643 w 3070860"/>
                  <a:gd name="connsiteY1" fmla="*/ 4173855 h 4173854"/>
                  <a:gd name="connsiteX2" fmla="*/ 0 w 3070860"/>
                  <a:gd name="connsiteY2" fmla="*/ 3986213 h 4173854"/>
                  <a:gd name="connsiteX3" fmla="*/ 0 w 3070860"/>
                  <a:gd name="connsiteY3" fmla="*/ 187643 h 4173854"/>
                  <a:gd name="connsiteX4" fmla="*/ 187643 w 3070860"/>
                  <a:gd name="connsiteY4" fmla="*/ 0 h 4173854"/>
                  <a:gd name="connsiteX5" fmla="*/ 2883218 w 3070860"/>
                  <a:gd name="connsiteY5" fmla="*/ 0 h 4173854"/>
                  <a:gd name="connsiteX6" fmla="*/ 3070860 w 3070860"/>
                  <a:gd name="connsiteY6" fmla="*/ 187643 h 4173854"/>
                  <a:gd name="connsiteX7" fmla="*/ 3070860 w 3070860"/>
                  <a:gd name="connsiteY7" fmla="*/ 3987165 h 4173854"/>
                  <a:gd name="connsiteX8" fmla="*/ 2883218 w 3070860"/>
                  <a:gd name="connsiteY8" fmla="*/ 4173855 h 417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70860" h="4173854">
                    <a:moveTo>
                      <a:pt x="2883218" y="4173855"/>
                    </a:moveTo>
                    <a:lnTo>
                      <a:pt x="187643" y="4173855"/>
                    </a:lnTo>
                    <a:cubicBezTo>
                      <a:pt x="84773" y="4173855"/>
                      <a:pt x="0" y="4089083"/>
                      <a:pt x="0" y="3986213"/>
                    </a:cubicBezTo>
                    <a:lnTo>
                      <a:pt x="0" y="187643"/>
                    </a:lnTo>
                    <a:cubicBezTo>
                      <a:pt x="0" y="84773"/>
                      <a:pt x="84773" y="0"/>
                      <a:pt x="187643" y="0"/>
                    </a:cubicBezTo>
                    <a:lnTo>
                      <a:pt x="2883218" y="0"/>
                    </a:lnTo>
                    <a:cubicBezTo>
                      <a:pt x="2986088" y="0"/>
                      <a:pt x="3070860" y="84773"/>
                      <a:pt x="3070860" y="187643"/>
                    </a:cubicBezTo>
                    <a:lnTo>
                      <a:pt x="3070860" y="3987165"/>
                    </a:lnTo>
                    <a:cubicBezTo>
                      <a:pt x="3070860" y="4090035"/>
                      <a:pt x="2986088" y="4173855"/>
                      <a:pt x="2883218" y="417385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FCF783B-1389-4E93-989F-516E2FE213EF}"/>
                  </a:ext>
                </a:extLst>
              </p:cNvPr>
              <p:cNvSpPr/>
              <p:nvPr/>
            </p:nvSpPr>
            <p:spPr>
              <a:xfrm>
                <a:off x="6061709" y="1582102"/>
                <a:ext cx="64770" cy="3641407"/>
              </a:xfrm>
              <a:custGeom>
                <a:avLst/>
                <a:gdLst>
                  <a:gd name="connsiteX0" fmla="*/ 32385 w 64770"/>
                  <a:gd name="connsiteY0" fmla="*/ 3641408 h 3641407"/>
                  <a:gd name="connsiteX1" fmla="*/ 32385 w 64770"/>
                  <a:gd name="connsiteY1" fmla="*/ 3641408 h 3641407"/>
                  <a:gd name="connsiteX2" fmla="*/ 0 w 64770"/>
                  <a:gd name="connsiteY2" fmla="*/ 3609023 h 3641407"/>
                  <a:gd name="connsiteX3" fmla="*/ 0 w 64770"/>
                  <a:gd name="connsiteY3" fmla="*/ 32385 h 3641407"/>
                  <a:gd name="connsiteX4" fmla="*/ 32385 w 64770"/>
                  <a:gd name="connsiteY4" fmla="*/ 0 h 3641407"/>
                  <a:gd name="connsiteX5" fmla="*/ 32385 w 64770"/>
                  <a:gd name="connsiteY5" fmla="*/ 0 h 3641407"/>
                  <a:gd name="connsiteX6" fmla="*/ 64770 w 64770"/>
                  <a:gd name="connsiteY6" fmla="*/ 32385 h 3641407"/>
                  <a:gd name="connsiteX7" fmla="*/ 64770 w 64770"/>
                  <a:gd name="connsiteY7" fmla="*/ 3608070 h 3641407"/>
                  <a:gd name="connsiteX8" fmla="*/ 32385 w 64770"/>
                  <a:gd name="connsiteY8" fmla="*/ 3641408 h 3641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" h="3641407">
                    <a:moveTo>
                      <a:pt x="32385" y="3641408"/>
                    </a:moveTo>
                    <a:lnTo>
                      <a:pt x="32385" y="3641408"/>
                    </a:lnTo>
                    <a:cubicBezTo>
                      <a:pt x="14288" y="3641408"/>
                      <a:pt x="0" y="3627120"/>
                      <a:pt x="0" y="3609023"/>
                    </a:cubicBezTo>
                    <a:lnTo>
                      <a:pt x="0" y="32385"/>
                    </a:lnTo>
                    <a:cubicBezTo>
                      <a:pt x="0" y="14288"/>
                      <a:pt x="14288" y="0"/>
                      <a:pt x="32385" y="0"/>
                    </a:cubicBezTo>
                    <a:lnTo>
                      <a:pt x="32385" y="0"/>
                    </a:lnTo>
                    <a:cubicBezTo>
                      <a:pt x="50483" y="0"/>
                      <a:pt x="64770" y="14288"/>
                      <a:pt x="64770" y="32385"/>
                    </a:cubicBezTo>
                    <a:lnTo>
                      <a:pt x="64770" y="3608070"/>
                    </a:lnTo>
                    <a:cubicBezTo>
                      <a:pt x="64770" y="3626168"/>
                      <a:pt x="49530" y="3641408"/>
                      <a:pt x="32385" y="36414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5584AE2-A172-4493-A691-5109E120CAE3}"/>
                </a:ext>
              </a:extLst>
            </p:cNvPr>
            <p:cNvGrpSpPr/>
            <p:nvPr/>
          </p:nvGrpSpPr>
          <p:grpSpPr>
            <a:xfrm>
              <a:off x="4788133" y="1765938"/>
              <a:ext cx="2137849" cy="2683189"/>
              <a:chOff x="4787778" y="1766594"/>
              <a:chExt cx="2137849" cy="2683189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7C98E028-2CE4-486A-BB12-3D574C4EA7F7}"/>
                  </a:ext>
                </a:extLst>
              </p:cNvPr>
              <p:cNvGrpSpPr/>
              <p:nvPr/>
            </p:nvGrpSpPr>
            <p:grpSpPr>
              <a:xfrm>
                <a:off x="4787778" y="1777071"/>
                <a:ext cx="802957" cy="337184"/>
                <a:chOff x="4919662" y="1750694"/>
                <a:chExt cx="802957" cy="337184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80B865E5-8AAD-40C7-94DD-FC4C5DE30EEE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A4886F58-4933-492D-A285-E137214489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7D18B20-4376-46F1-8BB3-B58AB92D4D7A}"/>
                  </a:ext>
                </a:extLst>
              </p:cNvPr>
              <p:cNvGrpSpPr/>
              <p:nvPr/>
            </p:nvGrpSpPr>
            <p:grpSpPr>
              <a:xfrm>
                <a:off x="4787778" y="2360953"/>
                <a:ext cx="802957" cy="337184"/>
                <a:chOff x="4919662" y="1750694"/>
                <a:chExt cx="802957" cy="337184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1B03DE6-C3C0-448E-AEE8-ED8E53C6E6CD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BA6DFC50-E5CA-4CA3-807F-657CCB6A43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793A9810-D86C-495B-A21D-50C0E52553E6}"/>
                  </a:ext>
                </a:extLst>
              </p:cNvPr>
              <p:cNvGrpSpPr/>
              <p:nvPr/>
            </p:nvGrpSpPr>
            <p:grpSpPr>
              <a:xfrm>
                <a:off x="4787778" y="2944835"/>
                <a:ext cx="802957" cy="337184"/>
                <a:chOff x="4919662" y="1750694"/>
                <a:chExt cx="802957" cy="337184"/>
              </a:xfrm>
            </p:grpSpPr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72DE7836-9E91-4EEC-9A49-9E8E57D87AB4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1ABCCCB-641A-4578-AF21-DDAC45E911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C7491F9-26C4-4A65-BFD4-6055AC3EF266}"/>
                  </a:ext>
                </a:extLst>
              </p:cNvPr>
              <p:cNvGrpSpPr/>
              <p:nvPr/>
            </p:nvGrpSpPr>
            <p:grpSpPr>
              <a:xfrm>
                <a:off x="4787778" y="3528717"/>
                <a:ext cx="802957" cy="337184"/>
                <a:chOff x="4919662" y="1750694"/>
                <a:chExt cx="802957" cy="337184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81AF6C8-343B-44C3-BA92-6714A539FA70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47196920-EBE1-4D2B-91D3-E82A0B6D1C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B62BB25-5965-4CFA-9490-0DD46B9F62DC}"/>
                  </a:ext>
                </a:extLst>
              </p:cNvPr>
              <p:cNvGrpSpPr/>
              <p:nvPr/>
            </p:nvGrpSpPr>
            <p:grpSpPr>
              <a:xfrm>
                <a:off x="4787778" y="4112599"/>
                <a:ext cx="802957" cy="337184"/>
                <a:chOff x="4919662" y="1750694"/>
                <a:chExt cx="802957" cy="337184"/>
              </a:xfrm>
            </p:grpSpPr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29FD667F-DF62-413D-AD8A-CA68F35005E4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E9E826EA-BF15-4239-8F88-492CF5D16F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DC02A2DD-32ED-45F6-86BD-9051FF4B15D8}"/>
                  </a:ext>
                </a:extLst>
              </p:cNvPr>
              <p:cNvGrpSpPr/>
              <p:nvPr/>
            </p:nvGrpSpPr>
            <p:grpSpPr>
              <a:xfrm>
                <a:off x="6122670" y="1766594"/>
                <a:ext cx="802957" cy="337184"/>
                <a:chOff x="4919662" y="1750694"/>
                <a:chExt cx="802957" cy="337184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D1A80703-3F0A-49E3-9AAD-052FDC3EB879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96A8A837-42F1-40B3-8C38-1A1F1FAFB9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7A48E2B5-520F-4B37-8823-32946726E0D3}"/>
                  </a:ext>
                </a:extLst>
              </p:cNvPr>
              <p:cNvGrpSpPr/>
              <p:nvPr/>
            </p:nvGrpSpPr>
            <p:grpSpPr>
              <a:xfrm>
                <a:off x="6122670" y="2350476"/>
                <a:ext cx="802957" cy="337184"/>
                <a:chOff x="4919662" y="1750694"/>
                <a:chExt cx="802957" cy="337184"/>
              </a:xfrm>
            </p:grpSpPr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35A55B17-8063-4581-8310-EC5AC46CF16E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94AC9DA8-F6E3-476F-A175-8464E7FC92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2A436E7C-9B63-482A-A33B-4DB90CFCE73F}"/>
                  </a:ext>
                </a:extLst>
              </p:cNvPr>
              <p:cNvGrpSpPr/>
              <p:nvPr/>
            </p:nvGrpSpPr>
            <p:grpSpPr>
              <a:xfrm>
                <a:off x="6122670" y="2934358"/>
                <a:ext cx="802957" cy="337184"/>
                <a:chOff x="4919662" y="1750694"/>
                <a:chExt cx="802957" cy="337184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9C596221-4A99-407E-B103-93DF33D6E1D2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43B7B468-9C3C-4ED8-8C1D-710243542F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755225F-6C6F-4AC9-8E08-F453B42031E1}"/>
                  </a:ext>
                </a:extLst>
              </p:cNvPr>
              <p:cNvGrpSpPr/>
              <p:nvPr/>
            </p:nvGrpSpPr>
            <p:grpSpPr>
              <a:xfrm>
                <a:off x="6122670" y="3518240"/>
                <a:ext cx="802957" cy="337184"/>
                <a:chOff x="4919662" y="1750694"/>
                <a:chExt cx="802957" cy="337184"/>
              </a:xfrm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4E7C90EC-0455-47BB-8437-258786878572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11949997-CDD6-4E6E-A1C7-F98CD25D01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104C52F1-6976-4FE3-AF4B-F2D22DAC9C7D}"/>
                  </a:ext>
                </a:extLst>
              </p:cNvPr>
              <p:cNvGrpSpPr/>
              <p:nvPr/>
            </p:nvGrpSpPr>
            <p:grpSpPr>
              <a:xfrm>
                <a:off x="6122670" y="4102122"/>
                <a:ext cx="802957" cy="337184"/>
                <a:chOff x="4919662" y="1750694"/>
                <a:chExt cx="802957" cy="337184"/>
              </a:xfrm>
            </p:grpSpPr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87226E1B-D4F4-48DC-84E7-EDA0FC4C4294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30FEB2-DE46-43D3-A5A9-2E3FF9C320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CCC9231-79EB-41C3-B013-FDF1510FCD3B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17DC29E-728A-467A-81A7-84327D0555EE}"/>
              </a:ext>
            </a:extLst>
          </p:cNvPr>
          <p:cNvSpPr/>
          <p:nvPr/>
        </p:nvSpPr>
        <p:spPr>
          <a:xfrm>
            <a:off x="11722816" y="6403807"/>
            <a:ext cx="425596" cy="3543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0371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8594845-718F-4D82-A092-2CFC58F4B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70136"/>
              </p:ext>
            </p:extLst>
          </p:nvPr>
        </p:nvGraphicFramePr>
        <p:xfrm>
          <a:off x="971703" y="2571195"/>
          <a:ext cx="10248596" cy="297829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62149">
                  <a:extLst>
                    <a:ext uri="{9D8B030D-6E8A-4147-A177-3AD203B41FA5}">
                      <a16:colId xmlns:a16="http://schemas.microsoft.com/office/drawing/2014/main" val="2896930546"/>
                    </a:ext>
                  </a:extLst>
                </a:gridCol>
                <a:gridCol w="2562149">
                  <a:extLst>
                    <a:ext uri="{9D8B030D-6E8A-4147-A177-3AD203B41FA5}">
                      <a16:colId xmlns:a16="http://schemas.microsoft.com/office/drawing/2014/main" val="276763142"/>
                    </a:ext>
                  </a:extLst>
                </a:gridCol>
                <a:gridCol w="2562149">
                  <a:extLst>
                    <a:ext uri="{9D8B030D-6E8A-4147-A177-3AD203B41FA5}">
                      <a16:colId xmlns:a16="http://schemas.microsoft.com/office/drawing/2014/main" val="3758310347"/>
                    </a:ext>
                  </a:extLst>
                </a:gridCol>
                <a:gridCol w="2562149">
                  <a:extLst>
                    <a:ext uri="{9D8B030D-6E8A-4147-A177-3AD203B41FA5}">
                      <a16:colId xmlns:a16="http://schemas.microsoft.com/office/drawing/2014/main" val="2565084644"/>
                    </a:ext>
                  </a:extLst>
                </a:gridCol>
              </a:tblGrid>
              <a:tr h="2049602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047924"/>
                  </a:ext>
                </a:extLst>
              </a:tr>
              <a:tr h="928688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316964"/>
                  </a:ext>
                </a:extLst>
              </a:tr>
            </a:tbl>
          </a:graphicData>
        </a:graphic>
      </p:graphicFrame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BABE827-3E2C-4668-93E9-13E88979ADAB}"/>
              </a:ext>
            </a:extLst>
          </p:cNvPr>
          <p:cNvSpPr txBox="1">
            <a:spLocks/>
          </p:cNvSpPr>
          <p:nvPr/>
        </p:nvSpPr>
        <p:spPr>
          <a:xfrm>
            <a:off x="863066" y="1433191"/>
            <a:ext cx="1073564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อุปกรณ์และเครื่องมือที่ใช้ในการทำวิจัย (</a:t>
            </a:r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Software)</a:t>
            </a:r>
          </a:p>
        </p:txBody>
      </p:sp>
      <p:sp>
        <p:nvSpPr>
          <p:cNvPr id="15" name="Google Shape;274;p31">
            <a:extLst>
              <a:ext uri="{FF2B5EF4-FFF2-40B4-BE49-F238E27FC236}">
                <a16:creationId xmlns:a16="http://schemas.microsoft.com/office/drawing/2014/main" id="{AAD1EF15-02DD-4751-8A4A-8EC24C14930F}"/>
              </a:ext>
            </a:extLst>
          </p:cNvPr>
          <p:cNvSpPr txBox="1"/>
          <p:nvPr/>
        </p:nvSpPr>
        <p:spPr>
          <a:xfrm>
            <a:off x="642813" y="4834990"/>
            <a:ext cx="3160319" cy="88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Android Studio</a:t>
            </a:r>
          </a:p>
        </p:txBody>
      </p:sp>
      <p:sp>
        <p:nvSpPr>
          <p:cNvPr id="16" name="Google Shape;274;p31">
            <a:extLst>
              <a:ext uri="{FF2B5EF4-FFF2-40B4-BE49-F238E27FC236}">
                <a16:creationId xmlns:a16="http://schemas.microsoft.com/office/drawing/2014/main" id="{4318443A-A224-4D7C-933B-3D4D90086FA4}"/>
              </a:ext>
            </a:extLst>
          </p:cNvPr>
          <p:cNvSpPr txBox="1"/>
          <p:nvPr/>
        </p:nvSpPr>
        <p:spPr>
          <a:xfrm>
            <a:off x="3253351" y="4834990"/>
            <a:ext cx="3160319" cy="88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Firebase</a:t>
            </a:r>
          </a:p>
        </p:txBody>
      </p:sp>
      <p:sp>
        <p:nvSpPr>
          <p:cNvPr id="17" name="Google Shape;274;p31">
            <a:extLst>
              <a:ext uri="{FF2B5EF4-FFF2-40B4-BE49-F238E27FC236}">
                <a16:creationId xmlns:a16="http://schemas.microsoft.com/office/drawing/2014/main" id="{0FFB03CF-50C5-4138-AFF9-D5FA1FF8640A}"/>
              </a:ext>
            </a:extLst>
          </p:cNvPr>
          <p:cNvSpPr txBox="1"/>
          <p:nvPr/>
        </p:nvSpPr>
        <p:spPr>
          <a:xfrm>
            <a:off x="8343031" y="4849277"/>
            <a:ext cx="3160319" cy="57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Arduino IDE</a:t>
            </a:r>
          </a:p>
        </p:txBody>
      </p:sp>
      <p:sp>
        <p:nvSpPr>
          <p:cNvPr id="19" name="Rectangle: Top Corners One Rounded and One Snipped 18">
            <a:extLst>
              <a:ext uri="{FF2B5EF4-FFF2-40B4-BE49-F238E27FC236}">
                <a16:creationId xmlns:a16="http://schemas.microsoft.com/office/drawing/2014/main" id="{4D6F3533-B87E-4ECF-ADEB-59E60F54DD99}"/>
              </a:ext>
            </a:extLst>
          </p:cNvPr>
          <p:cNvSpPr/>
          <p:nvPr/>
        </p:nvSpPr>
        <p:spPr>
          <a:xfrm>
            <a:off x="359569" y="492919"/>
            <a:ext cx="11472862" cy="5872162"/>
          </a:xfrm>
          <a:prstGeom prst="snipRoundRect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lgDash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978713 w 11472862"/>
                      <a:gd name="connsiteY0" fmla="*/ 0 h 5872162"/>
                      <a:gd name="connsiteX1" fmla="*/ 1478273 w 11472862"/>
                      <a:gd name="connsiteY1" fmla="*/ 0 h 5872162"/>
                      <a:gd name="connsiteX2" fmla="*/ 1787525 w 11472862"/>
                      <a:gd name="connsiteY2" fmla="*/ 0 h 5872162"/>
                      <a:gd name="connsiteX3" fmla="*/ 2572549 w 11472862"/>
                      <a:gd name="connsiteY3" fmla="*/ 0 h 5872162"/>
                      <a:gd name="connsiteX4" fmla="*/ 3072109 w 11472862"/>
                      <a:gd name="connsiteY4" fmla="*/ 0 h 5872162"/>
                      <a:gd name="connsiteX5" fmla="*/ 3571669 w 11472862"/>
                      <a:gd name="connsiteY5" fmla="*/ 0 h 5872162"/>
                      <a:gd name="connsiteX6" fmla="*/ 4356693 w 11472862"/>
                      <a:gd name="connsiteY6" fmla="*/ 0 h 5872162"/>
                      <a:gd name="connsiteX7" fmla="*/ 4761099 w 11472862"/>
                      <a:gd name="connsiteY7" fmla="*/ 0 h 5872162"/>
                      <a:gd name="connsiteX8" fmla="*/ 5546122 w 11472862"/>
                      <a:gd name="connsiteY8" fmla="*/ 0 h 5872162"/>
                      <a:gd name="connsiteX9" fmla="*/ 6331146 w 11472862"/>
                      <a:gd name="connsiteY9" fmla="*/ 0 h 5872162"/>
                      <a:gd name="connsiteX10" fmla="*/ 6925861 w 11472862"/>
                      <a:gd name="connsiteY10" fmla="*/ 0 h 5872162"/>
                      <a:gd name="connsiteX11" fmla="*/ 7710884 w 11472862"/>
                      <a:gd name="connsiteY11" fmla="*/ 0 h 5872162"/>
                      <a:gd name="connsiteX12" fmla="*/ 8210444 w 11472862"/>
                      <a:gd name="connsiteY12" fmla="*/ 0 h 5872162"/>
                      <a:gd name="connsiteX13" fmla="*/ 8710005 w 11472862"/>
                      <a:gd name="connsiteY13" fmla="*/ 0 h 5872162"/>
                      <a:gd name="connsiteX14" fmla="*/ 9399874 w 11472862"/>
                      <a:gd name="connsiteY14" fmla="*/ 0 h 5872162"/>
                      <a:gd name="connsiteX15" fmla="*/ 9899434 w 11472862"/>
                      <a:gd name="connsiteY15" fmla="*/ 0 h 5872162"/>
                      <a:gd name="connsiteX16" fmla="*/ 10494149 w 11472862"/>
                      <a:gd name="connsiteY16" fmla="*/ 0 h 5872162"/>
                      <a:gd name="connsiteX17" fmla="*/ 10839961 w 11472862"/>
                      <a:gd name="connsiteY17" fmla="*/ 345812 h 5872162"/>
                      <a:gd name="connsiteX18" fmla="*/ 11175986 w 11472862"/>
                      <a:gd name="connsiteY18" fmla="*/ 681837 h 5872162"/>
                      <a:gd name="connsiteX19" fmla="*/ 11472862 w 11472862"/>
                      <a:gd name="connsiteY19" fmla="*/ 978713 h 5872162"/>
                      <a:gd name="connsiteX20" fmla="*/ 11472862 w 11472862"/>
                      <a:gd name="connsiteY20" fmla="*/ 1375626 h 5872162"/>
                      <a:gd name="connsiteX21" fmla="*/ 11472862 w 11472862"/>
                      <a:gd name="connsiteY21" fmla="*/ 2017212 h 5872162"/>
                      <a:gd name="connsiteX22" fmla="*/ 11472862 w 11472862"/>
                      <a:gd name="connsiteY22" fmla="*/ 2560928 h 5872162"/>
                      <a:gd name="connsiteX23" fmla="*/ 11472862 w 11472862"/>
                      <a:gd name="connsiteY23" fmla="*/ 3006776 h 5872162"/>
                      <a:gd name="connsiteX24" fmla="*/ 11472862 w 11472862"/>
                      <a:gd name="connsiteY24" fmla="*/ 3550492 h 5872162"/>
                      <a:gd name="connsiteX25" fmla="*/ 11472862 w 11472862"/>
                      <a:gd name="connsiteY25" fmla="*/ 3947405 h 5872162"/>
                      <a:gd name="connsiteX26" fmla="*/ 11472862 w 11472862"/>
                      <a:gd name="connsiteY26" fmla="*/ 4344318 h 5872162"/>
                      <a:gd name="connsiteX27" fmla="*/ 11472862 w 11472862"/>
                      <a:gd name="connsiteY27" fmla="*/ 4888035 h 5872162"/>
                      <a:gd name="connsiteX28" fmla="*/ 11472862 w 11472862"/>
                      <a:gd name="connsiteY28" fmla="*/ 5333883 h 5872162"/>
                      <a:gd name="connsiteX29" fmla="*/ 11472862 w 11472862"/>
                      <a:gd name="connsiteY29" fmla="*/ 5872162 h 5872162"/>
                      <a:gd name="connsiteX30" fmla="*/ 11128676 w 11472862"/>
                      <a:gd name="connsiteY30" fmla="*/ 5872162 h 5872162"/>
                      <a:gd name="connsiteX31" fmla="*/ 10899219 w 11472862"/>
                      <a:gd name="connsiteY31" fmla="*/ 5872162 h 5872162"/>
                      <a:gd name="connsiteX32" fmla="*/ 10210847 w 11472862"/>
                      <a:gd name="connsiteY32" fmla="*/ 5872162 h 5872162"/>
                      <a:gd name="connsiteX33" fmla="*/ 9866661 w 11472862"/>
                      <a:gd name="connsiteY33" fmla="*/ 5872162 h 5872162"/>
                      <a:gd name="connsiteX34" fmla="*/ 9178290 w 11472862"/>
                      <a:gd name="connsiteY34" fmla="*/ 5872162 h 5872162"/>
                      <a:gd name="connsiteX35" fmla="*/ 8375189 w 11472862"/>
                      <a:gd name="connsiteY35" fmla="*/ 5872162 h 5872162"/>
                      <a:gd name="connsiteX36" fmla="*/ 7916275 w 11472862"/>
                      <a:gd name="connsiteY36" fmla="*/ 5872162 h 5872162"/>
                      <a:gd name="connsiteX37" fmla="*/ 7113174 w 11472862"/>
                      <a:gd name="connsiteY37" fmla="*/ 5872162 h 5872162"/>
                      <a:gd name="connsiteX38" fmla="*/ 6768989 w 11472862"/>
                      <a:gd name="connsiteY38" fmla="*/ 5872162 h 5872162"/>
                      <a:gd name="connsiteX39" fmla="*/ 6539531 w 11472862"/>
                      <a:gd name="connsiteY39" fmla="*/ 5872162 h 5872162"/>
                      <a:gd name="connsiteX40" fmla="*/ 6310074 w 11472862"/>
                      <a:gd name="connsiteY40" fmla="*/ 5872162 h 5872162"/>
                      <a:gd name="connsiteX41" fmla="*/ 5621702 w 11472862"/>
                      <a:gd name="connsiteY41" fmla="*/ 5872162 h 5872162"/>
                      <a:gd name="connsiteX42" fmla="*/ 5392245 w 11472862"/>
                      <a:gd name="connsiteY42" fmla="*/ 5872162 h 5872162"/>
                      <a:gd name="connsiteX43" fmla="*/ 4818602 w 11472862"/>
                      <a:gd name="connsiteY43" fmla="*/ 5872162 h 5872162"/>
                      <a:gd name="connsiteX44" fmla="*/ 4474416 w 11472862"/>
                      <a:gd name="connsiteY44" fmla="*/ 5872162 h 5872162"/>
                      <a:gd name="connsiteX45" fmla="*/ 3900773 w 11472862"/>
                      <a:gd name="connsiteY45" fmla="*/ 5872162 h 5872162"/>
                      <a:gd name="connsiteX46" fmla="*/ 3327130 w 11472862"/>
                      <a:gd name="connsiteY46" fmla="*/ 5872162 h 5872162"/>
                      <a:gd name="connsiteX47" fmla="*/ 2753487 w 11472862"/>
                      <a:gd name="connsiteY47" fmla="*/ 5872162 h 5872162"/>
                      <a:gd name="connsiteX48" fmla="*/ 2179844 w 11472862"/>
                      <a:gd name="connsiteY48" fmla="*/ 5872162 h 5872162"/>
                      <a:gd name="connsiteX49" fmla="*/ 1720929 w 11472862"/>
                      <a:gd name="connsiteY49" fmla="*/ 5872162 h 5872162"/>
                      <a:gd name="connsiteX50" fmla="*/ 1032558 w 11472862"/>
                      <a:gd name="connsiteY50" fmla="*/ 5872162 h 5872162"/>
                      <a:gd name="connsiteX51" fmla="*/ 0 w 11472862"/>
                      <a:gd name="connsiteY51" fmla="*/ 5872162 h 5872162"/>
                      <a:gd name="connsiteX52" fmla="*/ 0 w 11472862"/>
                      <a:gd name="connsiteY52" fmla="*/ 5230576 h 5872162"/>
                      <a:gd name="connsiteX53" fmla="*/ 0 w 11472862"/>
                      <a:gd name="connsiteY53" fmla="*/ 4637925 h 5872162"/>
                      <a:gd name="connsiteX54" fmla="*/ 0 w 11472862"/>
                      <a:gd name="connsiteY54" fmla="*/ 3996340 h 5872162"/>
                      <a:gd name="connsiteX55" fmla="*/ 0 w 11472862"/>
                      <a:gd name="connsiteY55" fmla="*/ 3452623 h 5872162"/>
                      <a:gd name="connsiteX56" fmla="*/ 0 w 11472862"/>
                      <a:gd name="connsiteY56" fmla="*/ 2859972 h 5872162"/>
                      <a:gd name="connsiteX57" fmla="*/ 0 w 11472862"/>
                      <a:gd name="connsiteY57" fmla="*/ 2316256 h 5872162"/>
                      <a:gd name="connsiteX58" fmla="*/ 0 w 11472862"/>
                      <a:gd name="connsiteY58" fmla="*/ 1772539 h 5872162"/>
                      <a:gd name="connsiteX59" fmla="*/ 0 w 11472862"/>
                      <a:gd name="connsiteY59" fmla="*/ 978713 h 5872162"/>
                      <a:gd name="connsiteX60" fmla="*/ 978713 w 11472862"/>
                      <a:gd name="connsiteY60" fmla="*/ 0 h 5872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11472862" h="5872162" extrusionOk="0">
                        <a:moveTo>
                          <a:pt x="978713" y="0"/>
                        </a:moveTo>
                        <a:cubicBezTo>
                          <a:pt x="1167845" y="-28237"/>
                          <a:pt x="1289043" y="2421"/>
                          <a:pt x="1478273" y="0"/>
                        </a:cubicBezTo>
                        <a:cubicBezTo>
                          <a:pt x="1667503" y="-2421"/>
                          <a:pt x="1703742" y="36375"/>
                          <a:pt x="1787525" y="0"/>
                        </a:cubicBezTo>
                        <a:cubicBezTo>
                          <a:pt x="1871308" y="-36375"/>
                          <a:pt x="2327645" y="77032"/>
                          <a:pt x="2572549" y="0"/>
                        </a:cubicBezTo>
                        <a:cubicBezTo>
                          <a:pt x="2817453" y="-77032"/>
                          <a:pt x="2910179" y="19211"/>
                          <a:pt x="3072109" y="0"/>
                        </a:cubicBezTo>
                        <a:cubicBezTo>
                          <a:pt x="3234039" y="-19211"/>
                          <a:pt x="3342174" y="11228"/>
                          <a:pt x="3571669" y="0"/>
                        </a:cubicBezTo>
                        <a:cubicBezTo>
                          <a:pt x="3801164" y="-11228"/>
                          <a:pt x="4029993" y="12289"/>
                          <a:pt x="4356693" y="0"/>
                        </a:cubicBezTo>
                        <a:cubicBezTo>
                          <a:pt x="4683393" y="-12289"/>
                          <a:pt x="4593900" y="35371"/>
                          <a:pt x="4761099" y="0"/>
                        </a:cubicBezTo>
                        <a:cubicBezTo>
                          <a:pt x="4928298" y="-35371"/>
                          <a:pt x="5191603" y="68141"/>
                          <a:pt x="5546122" y="0"/>
                        </a:cubicBezTo>
                        <a:cubicBezTo>
                          <a:pt x="5900641" y="-68141"/>
                          <a:pt x="6170882" y="79245"/>
                          <a:pt x="6331146" y="0"/>
                        </a:cubicBezTo>
                        <a:cubicBezTo>
                          <a:pt x="6491410" y="-79245"/>
                          <a:pt x="6737444" y="14480"/>
                          <a:pt x="6925861" y="0"/>
                        </a:cubicBezTo>
                        <a:cubicBezTo>
                          <a:pt x="7114278" y="-14480"/>
                          <a:pt x="7472526" y="6656"/>
                          <a:pt x="7710884" y="0"/>
                        </a:cubicBezTo>
                        <a:cubicBezTo>
                          <a:pt x="7949242" y="-6656"/>
                          <a:pt x="8081799" y="57380"/>
                          <a:pt x="8210444" y="0"/>
                        </a:cubicBezTo>
                        <a:cubicBezTo>
                          <a:pt x="8339089" y="-57380"/>
                          <a:pt x="8487183" y="30414"/>
                          <a:pt x="8710005" y="0"/>
                        </a:cubicBezTo>
                        <a:cubicBezTo>
                          <a:pt x="8932827" y="-30414"/>
                          <a:pt x="9252149" y="68858"/>
                          <a:pt x="9399874" y="0"/>
                        </a:cubicBezTo>
                        <a:cubicBezTo>
                          <a:pt x="9547599" y="-68858"/>
                          <a:pt x="9730108" y="5590"/>
                          <a:pt x="9899434" y="0"/>
                        </a:cubicBezTo>
                        <a:cubicBezTo>
                          <a:pt x="10068760" y="-5590"/>
                          <a:pt x="10249024" y="54739"/>
                          <a:pt x="10494149" y="0"/>
                        </a:cubicBezTo>
                        <a:cubicBezTo>
                          <a:pt x="10683238" y="134805"/>
                          <a:pt x="10658557" y="213002"/>
                          <a:pt x="10839961" y="345812"/>
                        </a:cubicBezTo>
                        <a:cubicBezTo>
                          <a:pt x="11021365" y="478622"/>
                          <a:pt x="11082892" y="605082"/>
                          <a:pt x="11175986" y="681837"/>
                        </a:cubicBezTo>
                        <a:cubicBezTo>
                          <a:pt x="11269080" y="758592"/>
                          <a:pt x="11368737" y="878095"/>
                          <a:pt x="11472862" y="978713"/>
                        </a:cubicBezTo>
                        <a:cubicBezTo>
                          <a:pt x="11480974" y="1147629"/>
                          <a:pt x="11426109" y="1217425"/>
                          <a:pt x="11472862" y="1375626"/>
                        </a:cubicBezTo>
                        <a:cubicBezTo>
                          <a:pt x="11519615" y="1533827"/>
                          <a:pt x="11469746" y="1696903"/>
                          <a:pt x="11472862" y="2017212"/>
                        </a:cubicBezTo>
                        <a:cubicBezTo>
                          <a:pt x="11475978" y="2337521"/>
                          <a:pt x="11467171" y="2328727"/>
                          <a:pt x="11472862" y="2560928"/>
                        </a:cubicBezTo>
                        <a:cubicBezTo>
                          <a:pt x="11478553" y="2793129"/>
                          <a:pt x="11465239" y="2814793"/>
                          <a:pt x="11472862" y="3006776"/>
                        </a:cubicBezTo>
                        <a:cubicBezTo>
                          <a:pt x="11480485" y="3198759"/>
                          <a:pt x="11431681" y="3433257"/>
                          <a:pt x="11472862" y="3550492"/>
                        </a:cubicBezTo>
                        <a:cubicBezTo>
                          <a:pt x="11514043" y="3667727"/>
                          <a:pt x="11436469" y="3803575"/>
                          <a:pt x="11472862" y="3947405"/>
                        </a:cubicBezTo>
                        <a:cubicBezTo>
                          <a:pt x="11509255" y="4091235"/>
                          <a:pt x="11470732" y="4247713"/>
                          <a:pt x="11472862" y="4344318"/>
                        </a:cubicBezTo>
                        <a:cubicBezTo>
                          <a:pt x="11474992" y="4440923"/>
                          <a:pt x="11445010" y="4735005"/>
                          <a:pt x="11472862" y="4888035"/>
                        </a:cubicBezTo>
                        <a:cubicBezTo>
                          <a:pt x="11500714" y="5041065"/>
                          <a:pt x="11438948" y="5211238"/>
                          <a:pt x="11472862" y="5333883"/>
                        </a:cubicBezTo>
                        <a:cubicBezTo>
                          <a:pt x="11506776" y="5456528"/>
                          <a:pt x="11426457" y="5673656"/>
                          <a:pt x="11472862" y="5872162"/>
                        </a:cubicBezTo>
                        <a:cubicBezTo>
                          <a:pt x="11329348" y="5906808"/>
                          <a:pt x="11204470" y="5847832"/>
                          <a:pt x="11128676" y="5872162"/>
                        </a:cubicBezTo>
                        <a:cubicBezTo>
                          <a:pt x="11052882" y="5896492"/>
                          <a:pt x="10950353" y="5869568"/>
                          <a:pt x="10899219" y="5872162"/>
                        </a:cubicBezTo>
                        <a:cubicBezTo>
                          <a:pt x="10848085" y="5874756"/>
                          <a:pt x="10423297" y="5868785"/>
                          <a:pt x="10210847" y="5872162"/>
                        </a:cubicBezTo>
                        <a:cubicBezTo>
                          <a:pt x="9998397" y="5875539"/>
                          <a:pt x="10019045" y="5864249"/>
                          <a:pt x="9866661" y="5872162"/>
                        </a:cubicBezTo>
                        <a:cubicBezTo>
                          <a:pt x="9714277" y="5880075"/>
                          <a:pt x="9496687" y="5817227"/>
                          <a:pt x="9178290" y="5872162"/>
                        </a:cubicBezTo>
                        <a:cubicBezTo>
                          <a:pt x="8859893" y="5927097"/>
                          <a:pt x="8672386" y="5813885"/>
                          <a:pt x="8375189" y="5872162"/>
                        </a:cubicBezTo>
                        <a:cubicBezTo>
                          <a:pt x="8077992" y="5930439"/>
                          <a:pt x="8053439" y="5842585"/>
                          <a:pt x="7916275" y="5872162"/>
                        </a:cubicBezTo>
                        <a:cubicBezTo>
                          <a:pt x="7779111" y="5901739"/>
                          <a:pt x="7287945" y="5856881"/>
                          <a:pt x="7113174" y="5872162"/>
                        </a:cubicBezTo>
                        <a:cubicBezTo>
                          <a:pt x="6938403" y="5887443"/>
                          <a:pt x="6864567" y="5849072"/>
                          <a:pt x="6768989" y="5872162"/>
                        </a:cubicBezTo>
                        <a:cubicBezTo>
                          <a:pt x="6673411" y="5895252"/>
                          <a:pt x="6627385" y="5853417"/>
                          <a:pt x="6539531" y="5872162"/>
                        </a:cubicBezTo>
                        <a:cubicBezTo>
                          <a:pt x="6451677" y="5890907"/>
                          <a:pt x="6397225" y="5858798"/>
                          <a:pt x="6310074" y="5872162"/>
                        </a:cubicBezTo>
                        <a:cubicBezTo>
                          <a:pt x="6222923" y="5885526"/>
                          <a:pt x="5942438" y="5839890"/>
                          <a:pt x="5621702" y="5872162"/>
                        </a:cubicBezTo>
                        <a:cubicBezTo>
                          <a:pt x="5300966" y="5904434"/>
                          <a:pt x="5449083" y="5858867"/>
                          <a:pt x="5392245" y="5872162"/>
                        </a:cubicBezTo>
                        <a:cubicBezTo>
                          <a:pt x="5335407" y="5885457"/>
                          <a:pt x="5081151" y="5870255"/>
                          <a:pt x="4818602" y="5872162"/>
                        </a:cubicBezTo>
                        <a:cubicBezTo>
                          <a:pt x="4556053" y="5874069"/>
                          <a:pt x="4631907" y="5869831"/>
                          <a:pt x="4474416" y="5872162"/>
                        </a:cubicBezTo>
                        <a:cubicBezTo>
                          <a:pt x="4316925" y="5874493"/>
                          <a:pt x="4030408" y="5813983"/>
                          <a:pt x="3900773" y="5872162"/>
                        </a:cubicBezTo>
                        <a:cubicBezTo>
                          <a:pt x="3771138" y="5930341"/>
                          <a:pt x="3492299" y="5809168"/>
                          <a:pt x="3327130" y="5872162"/>
                        </a:cubicBezTo>
                        <a:cubicBezTo>
                          <a:pt x="3161961" y="5935156"/>
                          <a:pt x="2905923" y="5822892"/>
                          <a:pt x="2753487" y="5872162"/>
                        </a:cubicBezTo>
                        <a:cubicBezTo>
                          <a:pt x="2601051" y="5921432"/>
                          <a:pt x="2300293" y="5806302"/>
                          <a:pt x="2179844" y="5872162"/>
                        </a:cubicBezTo>
                        <a:cubicBezTo>
                          <a:pt x="2059395" y="5938022"/>
                          <a:pt x="1897809" y="5856330"/>
                          <a:pt x="1720929" y="5872162"/>
                        </a:cubicBezTo>
                        <a:cubicBezTo>
                          <a:pt x="1544050" y="5887994"/>
                          <a:pt x="1271685" y="5816605"/>
                          <a:pt x="1032558" y="5872162"/>
                        </a:cubicBezTo>
                        <a:cubicBezTo>
                          <a:pt x="793431" y="5927719"/>
                          <a:pt x="471691" y="5840171"/>
                          <a:pt x="0" y="5872162"/>
                        </a:cubicBezTo>
                        <a:cubicBezTo>
                          <a:pt x="-57630" y="5595917"/>
                          <a:pt x="63454" y="5366105"/>
                          <a:pt x="0" y="5230576"/>
                        </a:cubicBezTo>
                        <a:cubicBezTo>
                          <a:pt x="-63454" y="5095047"/>
                          <a:pt x="4903" y="4876665"/>
                          <a:pt x="0" y="4637925"/>
                        </a:cubicBezTo>
                        <a:cubicBezTo>
                          <a:pt x="-4903" y="4399185"/>
                          <a:pt x="21378" y="4173340"/>
                          <a:pt x="0" y="3996340"/>
                        </a:cubicBezTo>
                        <a:cubicBezTo>
                          <a:pt x="-21378" y="3819341"/>
                          <a:pt x="14620" y="3703876"/>
                          <a:pt x="0" y="3452623"/>
                        </a:cubicBezTo>
                        <a:cubicBezTo>
                          <a:pt x="-14620" y="3201370"/>
                          <a:pt x="21705" y="2985435"/>
                          <a:pt x="0" y="2859972"/>
                        </a:cubicBezTo>
                        <a:cubicBezTo>
                          <a:pt x="-21705" y="2734509"/>
                          <a:pt x="18850" y="2458735"/>
                          <a:pt x="0" y="2316256"/>
                        </a:cubicBezTo>
                        <a:cubicBezTo>
                          <a:pt x="-18850" y="2173777"/>
                          <a:pt x="46866" y="1919505"/>
                          <a:pt x="0" y="1772539"/>
                        </a:cubicBezTo>
                        <a:cubicBezTo>
                          <a:pt x="-46866" y="1625573"/>
                          <a:pt x="75224" y="1365009"/>
                          <a:pt x="0" y="978713"/>
                        </a:cubicBezTo>
                        <a:cubicBezTo>
                          <a:pt x="-68372" y="311691"/>
                          <a:pt x="490581" y="101886"/>
                          <a:pt x="97871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Picture 8" descr="File:Breezeicons-apps-48-android-studio.svg - Wikimedia Commons">
            <a:extLst>
              <a:ext uri="{FF2B5EF4-FFF2-40B4-BE49-F238E27FC236}">
                <a16:creationId xmlns:a16="http://schemas.microsoft.com/office/drawing/2014/main" id="{C52ADCD5-0111-4329-9584-4C51F96F5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8684"/>
          <a:stretch/>
        </p:blipFill>
        <p:spPr bwMode="auto">
          <a:xfrm>
            <a:off x="1356389" y="2805768"/>
            <a:ext cx="1896962" cy="156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576F795-3246-418A-BC98-F39AC740B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0" b="9090"/>
          <a:stretch/>
        </p:blipFill>
        <p:spPr>
          <a:xfrm>
            <a:off x="6474466" y="2737984"/>
            <a:ext cx="1694284" cy="1584176"/>
          </a:xfrm>
          <a:prstGeom prst="rect">
            <a:avLst/>
          </a:prstGeom>
        </p:spPr>
      </p:pic>
      <p:pic>
        <p:nvPicPr>
          <p:cNvPr id="21" name="Picture Placeholder 5" descr="Icon&#10;&#10;Description automatically generated">
            <a:extLst>
              <a:ext uri="{FF2B5EF4-FFF2-40B4-BE49-F238E27FC236}">
                <a16:creationId xmlns:a16="http://schemas.microsoft.com/office/drawing/2014/main" id="{00E94DCA-E91D-475D-9031-75FF9AFE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02" r="4402"/>
          <a:stretch>
            <a:fillRect/>
          </a:stretch>
        </p:blipFill>
        <p:spPr>
          <a:xfrm>
            <a:off x="4102961" y="2725850"/>
            <a:ext cx="1536620" cy="1684489"/>
          </a:xfrm>
          <a:prstGeom prst="rect">
            <a:avLst/>
          </a:prstGeom>
        </p:spPr>
      </p:pic>
      <p:pic>
        <p:nvPicPr>
          <p:cNvPr id="22" name="Picture Placeholder 12">
            <a:extLst>
              <a:ext uri="{FF2B5EF4-FFF2-40B4-BE49-F238E27FC236}">
                <a16:creationId xmlns:a16="http://schemas.microsoft.com/office/drawing/2014/main" id="{8DFBCDC2-C7EB-41A3-9E56-D73A1E9984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59" r="4359"/>
          <a:stretch>
            <a:fillRect/>
          </a:stretch>
        </p:blipFill>
        <p:spPr>
          <a:xfrm>
            <a:off x="9296293" y="2745159"/>
            <a:ext cx="1486715" cy="1628705"/>
          </a:xfrm>
          <a:prstGeom prst="rect">
            <a:avLst/>
          </a:prstGeom>
        </p:spPr>
      </p:pic>
      <p:sp>
        <p:nvSpPr>
          <p:cNvPr id="23" name="Google Shape;274;p31">
            <a:extLst>
              <a:ext uri="{FF2B5EF4-FFF2-40B4-BE49-F238E27FC236}">
                <a16:creationId xmlns:a16="http://schemas.microsoft.com/office/drawing/2014/main" id="{53390C4C-70D0-42E6-BDED-E7FC8DECEA44}"/>
              </a:ext>
            </a:extLst>
          </p:cNvPr>
          <p:cNvSpPr txBox="1"/>
          <p:nvPr/>
        </p:nvSpPr>
        <p:spPr>
          <a:xfrm>
            <a:off x="5755508" y="4849277"/>
            <a:ext cx="3160319" cy="88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Flutter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9D7624-5FD5-4AED-9D2E-2B51B4882A14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10</a:t>
            </a:r>
            <a:endParaRPr lang="th-TH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67FF5B-E626-4EA3-9827-7175022B3D7D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235603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909858" y="634727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9" name="รูปภาพ 16">
            <a:extLst>
              <a:ext uri="{FF2B5EF4-FFF2-40B4-BE49-F238E27FC236}">
                <a16:creationId xmlns:a16="http://schemas.microsoft.com/office/drawing/2014/main" id="{78B1AAB1-2BF8-4E8B-BEDC-C1CE8EAF50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65828" y="826561"/>
            <a:ext cx="3259935" cy="5311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B00EB82-53B0-444C-9888-A28639420621}"/>
              </a:ext>
            </a:extLst>
          </p:cNvPr>
          <p:cNvSpPr txBox="1"/>
          <p:nvPr/>
        </p:nvSpPr>
        <p:spPr>
          <a:xfrm>
            <a:off x="2392850" y="5494167"/>
            <a:ext cx="85755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ทำแบบจำลองกล่องเพื่อนำเอาเซนเซอร์ทุกตัวไปใส่และประกอบกับหน้ากาก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5238955D-3C93-426F-885C-0B4AD8863507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11</a:t>
            </a:r>
            <a:endParaRPr lang="th-TH" sz="16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73B8D68-40C3-490F-B9EB-14485AC3C494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3771438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893469" y="547071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9" name="Picture 11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45027763-2F39-4FB7-9175-6149FCF806D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3" t="16172" b="21577"/>
          <a:stretch/>
        </p:blipFill>
        <p:spPr bwMode="auto">
          <a:xfrm>
            <a:off x="3718102" y="1378792"/>
            <a:ext cx="4626089" cy="301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B0C266-F5B5-4B7F-8A28-8C5BCC409586}"/>
              </a:ext>
            </a:extLst>
          </p:cNvPr>
          <p:cNvSpPr txBox="1"/>
          <p:nvPr/>
        </p:nvSpPr>
        <p:spPr>
          <a:xfrm>
            <a:off x="2063573" y="4754786"/>
            <a:ext cx="8559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ESP32 LOLIN32 Lite </a:t>
            </a: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สามารถใช้งานร่วมกับ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Arduino IDE </a:t>
            </a: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เพื่อใช้ในการเชื่อมต่อและใช้งานอุปกรณ์ร่วมกันกับเซนเซอร์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AHT10 </a:t>
            </a: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ซึ่งมีการใช้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Battery </a:t>
            </a: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จ่ายไฟให้กับบอร์ดทำงานได้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9670993-A793-479A-9D7A-3146A0BFD341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12</a:t>
            </a:r>
            <a:endParaRPr lang="th-TH" sz="1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491946F-7A9A-41A2-9DCA-1C1FADE9B2B4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896168" y="676334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7E1D7D72-8AEE-44D2-A921-15B756FE8B2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85847" y="680809"/>
            <a:ext cx="3627965" cy="547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58E276B7-FD3F-4DE3-86D0-37AD3DB465EC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13</a:t>
            </a:r>
            <a:endParaRPr lang="th-TH" sz="1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AAA6411-7F57-4156-AB65-CC67B8F22A91}"/>
              </a:ext>
            </a:extLst>
          </p:cNvPr>
          <p:cNvSpPr txBox="1"/>
          <p:nvPr/>
        </p:nvSpPr>
        <p:spPr>
          <a:xfrm>
            <a:off x="1634109" y="5592575"/>
            <a:ext cx="85755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หน้ากากที่ได้ติดตั้งอุปกรณ์เรียบร้อยแล้ว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A85373F-1793-4AAA-BBD0-DF6030A13B71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273102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909858" y="634727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0AE1868-10AC-4D83-9038-C5C9DA0890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33" y="1737346"/>
            <a:ext cx="6131837" cy="332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DF9CA8-51B5-4A23-8C8D-70DD3BF72390}"/>
              </a:ext>
            </a:extLst>
          </p:cNvPr>
          <p:cNvSpPr txBox="1"/>
          <p:nvPr/>
        </p:nvSpPr>
        <p:spPr>
          <a:xfrm>
            <a:off x="2425478" y="5474864"/>
            <a:ext cx="7634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สามารถใช้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Sensor AHT10 </a:t>
            </a: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รับค่าความชื้นและอุณหภูมิได้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9B83EA-0792-48F2-9FB4-235C14585DEE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14</a:t>
            </a:r>
            <a:endParaRPr lang="th-TH" sz="1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0487E1E-FFD2-4DDA-B15C-5B0B5AE13C45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413453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702876" y="603903"/>
            <a:ext cx="6429375" cy="91937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2867E4A-48BE-4F20-8163-0E533A7F34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63" y="1839111"/>
            <a:ext cx="4309981" cy="336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E8B14735-2853-4E3C-9FCF-1B0A50068B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7" y="1864955"/>
            <a:ext cx="4576277" cy="33607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076A0E-05F5-46D5-B511-C0A4FC52FC5C}"/>
              </a:ext>
            </a:extLst>
          </p:cNvPr>
          <p:cNvSpPr txBox="1"/>
          <p:nvPr/>
        </p:nvSpPr>
        <p:spPr>
          <a:xfrm>
            <a:off x="2106929" y="5564471"/>
            <a:ext cx="8157979" cy="58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เราจะนำค่าอุณภูมิและค่าความชื้นที่ได้ทดลอง 100 ค่ามาแสดงในรูปแบบกราฟ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33EE83E8-EDF1-4076-BA7D-0FEB04CCCA11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D2FB96-367A-45E9-9F99-3E9645151465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315397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909858" y="634727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9" name="image1.png">
            <a:extLst>
              <a:ext uri="{FF2B5EF4-FFF2-40B4-BE49-F238E27FC236}">
                <a16:creationId xmlns:a16="http://schemas.microsoft.com/office/drawing/2014/main" id="{27A7E65D-4A51-4BA2-949C-7CE99C64C2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6" t="22951" r="24414" b="28786"/>
          <a:stretch>
            <a:fillRect/>
          </a:stretch>
        </p:blipFill>
        <p:spPr>
          <a:xfrm>
            <a:off x="4835278" y="1879762"/>
            <a:ext cx="28860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B4B1D-59F8-4C6B-B434-7B8B299FA749}"/>
              </a:ext>
            </a:extLst>
          </p:cNvPr>
          <p:cNvSpPr txBox="1"/>
          <p:nvPr/>
        </p:nvSpPr>
        <p:spPr>
          <a:xfrm>
            <a:off x="4169099" y="5134095"/>
            <a:ext cx="4218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Icon </a:t>
            </a: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ของแอปพลิเคชัน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5D651A7D-C7F7-4F49-8681-02DE4AD6CFF7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16</a:t>
            </a:r>
            <a:endParaRPr lang="th-TH" sz="1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5040B4B-EA55-4075-B338-C625DCAC6757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75962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976903" y="1086970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57AA40CA-386F-4745-A4AC-EC7E6880C6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15" y="1770046"/>
            <a:ext cx="2083731" cy="409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4B31A4-D96D-411D-BD31-0EF13D91912D}"/>
              </a:ext>
            </a:extLst>
          </p:cNvPr>
          <p:cNvSpPr txBox="1"/>
          <p:nvPr/>
        </p:nvSpPr>
        <p:spPr>
          <a:xfrm>
            <a:off x="5633258" y="3034522"/>
            <a:ext cx="5257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หน้าค้นหา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Bluetooth device </a:t>
            </a: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จะ</a:t>
            </a: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เห็นเฉพาะ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Bluetooth </a:t>
            </a:r>
            <a:r>
              <a:rPr lang="th-TH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ของแอปพลิเคชันจะมีชื่อว่า                 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“ SWU Smart Mask ”</a:t>
            </a:r>
            <a:endParaRPr lang="th-TH" sz="3000" dirty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F704EB0-8E28-489E-AB92-9C25DC31238F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17</a:t>
            </a:r>
            <a:endParaRPr lang="th-TH" sz="1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88F813C-50A1-46ED-96E3-00B401C81DE8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13060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976903" y="1086970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B31A4-D96D-411D-BD31-0EF13D91912D}"/>
              </a:ext>
            </a:extLst>
          </p:cNvPr>
          <p:cNvSpPr txBox="1"/>
          <p:nvPr/>
        </p:nvSpPr>
        <p:spPr>
          <a:xfrm>
            <a:off x="5905432" y="3204755"/>
            <a:ext cx="5257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หน้าเมื่อเชื่อมต่อ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Bluetooth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สำเร็จ</a:t>
            </a:r>
            <a:endParaRPr lang="th-TH" sz="3000" dirty="0">
              <a:solidFill>
                <a:schemeClr val="bg2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F704EB0-8E28-489E-AB92-9C25DC31238F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18</a:t>
            </a:r>
            <a:endParaRPr lang="th-TH" sz="1600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8340457C-7C0B-4E6E-9D5F-A4B550EAB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16" y="1852480"/>
            <a:ext cx="2224747" cy="408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E62CE1EF-A0D0-464B-83A7-15D516D87313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309008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976903" y="1086970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B31A4-D96D-411D-BD31-0EF13D91912D}"/>
              </a:ext>
            </a:extLst>
          </p:cNvPr>
          <p:cNvSpPr txBox="1"/>
          <p:nvPr/>
        </p:nvSpPr>
        <p:spPr>
          <a:xfrm>
            <a:off x="5724100" y="3205820"/>
            <a:ext cx="5257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เมื่อผู้ใช้ใส่หน้ากาก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รูป</a:t>
            </a:r>
            <a:r>
              <a:rPr lang="th-TH" sz="3000" dirty="0">
                <a:solidFill>
                  <a:schemeClr val="bg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ภาพ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และคำจะเปลี่ยน</a:t>
            </a:r>
            <a:endParaRPr lang="th-TH" sz="3000" dirty="0">
              <a:solidFill>
                <a:schemeClr val="bg2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F704EB0-8E28-489E-AB92-9C25DC31238F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19</a:t>
            </a:r>
            <a:endParaRPr lang="th-TH" sz="1600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8E096336-7CAB-4A15-A9E6-A578FA9BD9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804" y="1948247"/>
            <a:ext cx="2170235" cy="4125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B62984D-6742-4F0A-B5BA-D3DD78C73057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562997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E22B72-70CD-40ED-A76F-3C6DA6B7EA8B}"/>
              </a:ext>
            </a:extLst>
          </p:cNvPr>
          <p:cNvSpPr/>
          <p:nvPr/>
        </p:nvSpPr>
        <p:spPr>
          <a:xfrm rot="19280570">
            <a:off x="1199433" y="-1008524"/>
            <a:ext cx="3673295" cy="10122763"/>
          </a:xfrm>
          <a:custGeom>
            <a:avLst/>
            <a:gdLst>
              <a:gd name="connsiteX0" fmla="*/ 1997434 w 3673295"/>
              <a:gd name="connsiteY0" fmla="*/ 0 h 10122763"/>
              <a:gd name="connsiteX1" fmla="*/ 3673295 w 3673295"/>
              <a:gd name="connsiteY1" fmla="*/ 1340562 h 10122763"/>
              <a:gd name="connsiteX2" fmla="*/ 3673295 w 3673295"/>
              <a:gd name="connsiteY2" fmla="*/ 10122763 h 10122763"/>
              <a:gd name="connsiteX3" fmla="*/ 0 w 3673295"/>
              <a:gd name="connsiteY3" fmla="*/ 7184405 h 10122763"/>
              <a:gd name="connsiteX4" fmla="*/ 0 w 3673295"/>
              <a:gd name="connsiteY4" fmla="*/ 2497029 h 1012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3295" h="10122763">
                <a:moveTo>
                  <a:pt x="1997434" y="0"/>
                </a:moveTo>
                <a:lnTo>
                  <a:pt x="3673295" y="1340562"/>
                </a:lnTo>
                <a:lnTo>
                  <a:pt x="3673295" y="10122763"/>
                </a:lnTo>
                <a:lnTo>
                  <a:pt x="0" y="7184405"/>
                </a:lnTo>
                <a:lnTo>
                  <a:pt x="0" y="2497029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12EFC2C-AF9D-471A-8719-FFDC6BCBFD6C}"/>
              </a:ext>
            </a:extLst>
          </p:cNvPr>
          <p:cNvSpPr/>
          <p:nvPr/>
        </p:nvSpPr>
        <p:spPr>
          <a:xfrm>
            <a:off x="3872622" y="394513"/>
            <a:ext cx="842210" cy="789333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9"/>
                  <a:pt x="402928" y="95647"/>
                  <a:pt x="388442" y="115491"/>
                </a:cubicBezTo>
                <a:cubicBezTo>
                  <a:pt x="373956" y="135335"/>
                  <a:pt x="366316" y="161727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7"/>
                  <a:pt x="283468" y="155178"/>
                  <a:pt x="292001" y="127397"/>
                </a:cubicBezTo>
                <a:cubicBezTo>
                  <a:pt x="300534" y="99616"/>
                  <a:pt x="316409" y="74613"/>
                  <a:pt x="339626" y="52388"/>
                </a:cubicBezTo>
                <a:cubicBezTo>
                  <a:pt x="362843" y="30163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9"/>
                  <a:pt x="123726" y="95647"/>
                  <a:pt x="109240" y="115491"/>
                </a:cubicBezTo>
                <a:cubicBezTo>
                  <a:pt x="94754" y="135335"/>
                  <a:pt x="87114" y="161727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4"/>
                  <a:pt x="4267" y="155674"/>
                  <a:pt x="12800" y="127695"/>
                </a:cubicBezTo>
                <a:cubicBezTo>
                  <a:pt x="21332" y="99715"/>
                  <a:pt x="37108" y="74613"/>
                  <a:pt x="60127" y="52388"/>
                </a:cubicBezTo>
                <a:cubicBezTo>
                  <a:pt x="83146" y="30163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456252A-7A40-4301-A169-5DB539A18790}"/>
              </a:ext>
            </a:extLst>
          </p:cNvPr>
          <p:cNvSpPr/>
          <p:nvPr/>
        </p:nvSpPr>
        <p:spPr>
          <a:xfrm rot="10800000">
            <a:off x="11042890" y="5832169"/>
            <a:ext cx="905380" cy="736592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9"/>
                  <a:pt x="402928" y="95647"/>
                  <a:pt x="388442" y="115491"/>
                </a:cubicBezTo>
                <a:cubicBezTo>
                  <a:pt x="373956" y="135335"/>
                  <a:pt x="366316" y="161727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7"/>
                  <a:pt x="283468" y="155178"/>
                  <a:pt x="292001" y="127397"/>
                </a:cubicBezTo>
                <a:cubicBezTo>
                  <a:pt x="300534" y="99616"/>
                  <a:pt x="316409" y="74613"/>
                  <a:pt x="339626" y="52388"/>
                </a:cubicBezTo>
                <a:cubicBezTo>
                  <a:pt x="362843" y="30163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9"/>
                  <a:pt x="123726" y="95647"/>
                  <a:pt x="109240" y="115491"/>
                </a:cubicBezTo>
                <a:cubicBezTo>
                  <a:pt x="94754" y="135335"/>
                  <a:pt x="87114" y="161727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4"/>
                  <a:pt x="4267" y="155674"/>
                  <a:pt x="12800" y="127695"/>
                </a:cubicBezTo>
                <a:cubicBezTo>
                  <a:pt x="21332" y="99715"/>
                  <a:pt x="37108" y="74613"/>
                  <a:pt x="60127" y="52388"/>
                </a:cubicBezTo>
                <a:cubicBezTo>
                  <a:pt x="83146" y="30163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96CC4-9F0F-4545-BE82-EB897E586C2F}"/>
              </a:ext>
            </a:extLst>
          </p:cNvPr>
          <p:cNvSpPr txBox="1"/>
          <p:nvPr/>
        </p:nvSpPr>
        <p:spPr>
          <a:xfrm>
            <a:off x="5012361" y="657535"/>
            <a:ext cx="6935909" cy="4739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gsana New"/>
              <a:buChar char="➢"/>
            </a:pP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ปัจจุบันประเทศไทยประสบปัญหาสภาพอากาศที่มีค่า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PM 2.5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ที่สูงมาก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gsana New"/>
              <a:buChar char="➢"/>
            </a:pP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การป้องกันด้วยการใส่หน้ากากจึงเป็นสิ่งจำเป็น โดยการศึกษาพบว่าหน้ากากอนามัยนั้นช่วยกรองเชื้อโรคและฝุ่น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PM 2.5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ออกได้ถึง 80% เพื่อลดความเสี่ยงต่อสุขภาพ อย่างไรก็ตามปัญหาการลืมหน้ากาก และการลืมใส่หน้ากากนั้น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gsana New"/>
              <a:buChar char="➢"/>
            </a:pP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ดังนั้น คณะผู้จัดทำจึงนำความรู้ในด้าน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IoT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มาประยุกต์ใช้กับหน้ากากจึงเกิดเป็นโครงการที่ชื่อว่า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SWU SMART MASK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โดยหน้ากากจะเชื่อมต่อ แอปพลิเคชันสามารถแจ้งเตือนผู้ใช้ให้สวมใส่หน้ากากและหากค่าฝุ่น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        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PM 2.5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ea typeface="Angsana New"/>
                <a:cs typeface="Angsana New" panose="02020603050405020304" pitchFamily="18" charset="-34"/>
                <a:sym typeface="Angsana New"/>
              </a:rPr>
              <a:t>เกิน จะสั่นแจ้งเตือนบนหน้ากาก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DD0A6-98B7-4E55-809F-EB88321AA1FF}"/>
              </a:ext>
            </a:extLst>
          </p:cNvPr>
          <p:cNvSpPr txBox="1"/>
          <p:nvPr/>
        </p:nvSpPr>
        <p:spPr>
          <a:xfrm>
            <a:off x="461684" y="657535"/>
            <a:ext cx="3720883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th-TH" altLang="ko-KR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cs"/>
              </a:rPr>
              <a:t>ที่มาและความสำคัญ</a:t>
            </a:r>
            <a:endParaRPr lang="ko-KR" altLang="en-US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+mj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F7673E-4799-43A0-A2AA-03660115E02D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th-T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429AC-2751-43FC-8D2A-382D39DE4F1E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85710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908070" y="1202172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D976814-1C32-4117-BA89-40834543CC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23" y="1948247"/>
            <a:ext cx="2077357" cy="3916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044EA56-1F59-48DD-83C7-14D5BBDC4075}"/>
              </a:ext>
            </a:extLst>
          </p:cNvPr>
          <p:cNvSpPr txBox="1"/>
          <p:nvPr/>
        </p:nvSpPr>
        <p:spPr>
          <a:xfrm>
            <a:off x="5464457" y="3379448"/>
            <a:ext cx="5516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มีการ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Fetch </a:t>
            </a:r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ข้อมูลค่า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PM2.5 </a:t>
            </a:r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อัตโนมัติ ทุกๆ  5 นาที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9318666C-6BBD-4519-A047-0B0689B59D9C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20</a:t>
            </a:r>
            <a:endParaRPr lang="th-TH" sz="16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E10A5E-066B-49A9-80C4-8145E56810DB}"/>
              </a:ext>
            </a:extLst>
          </p:cNvPr>
          <p:cNvSpPr txBox="1"/>
          <p:nvPr/>
        </p:nvSpPr>
        <p:spPr>
          <a:xfrm>
            <a:off x="0" y="6595289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92827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3116581" y="1220146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95622FD9-1F59-4876-9D7F-DE68F987E5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01" y="1983299"/>
            <a:ext cx="3001441" cy="4230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F27D4DA-7D39-4284-8167-9CD298339070}"/>
              </a:ext>
            </a:extLst>
          </p:cNvPr>
          <p:cNvSpPr txBox="1"/>
          <p:nvPr/>
        </p:nvSpPr>
        <p:spPr>
          <a:xfrm>
            <a:off x="5755897" y="3496186"/>
            <a:ext cx="4572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ดึงข้อมูลจาก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Firebase </a:t>
            </a:r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เพื่อมาแสดง</a:t>
            </a:r>
          </a:p>
          <a:p>
            <a:pPr algn="ctr"/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ประวัติการใช้งานของผู้ใช้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84FADA3-4275-4BAD-8BFC-B407D5396C5F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21</a:t>
            </a:r>
            <a:endParaRPr lang="th-TH" sz="16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48E97C-3C98-494E-BF7F-5F85414E28F7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393471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ame 115">
            <a:extLst>
              <a:ext uri="{FF2B5EF4-FFF2-40B4-BE49-F238E27FC236}">
                <a16:creationId xmlns:a16="http://schemas.microsoft.com/office/drawing/2014/main" id="{B8A794B9-2AD2-4FD9-B4A2-85EDF384C27F}"/>
              </a:ext>
            </a:extLst>
          </p:cNvPr>
          <p:cNvSpPr/>
          <p:nvPr/>
        </p:nvSpPr>
        <p:spPr>
          <a:xfrm>
            <a:off x="259556" y="266700"/>
            <a:ext cx="11672888" cy="6324600"/>
          </a:xfrm>
          <a:prstGeom prst="frame">
            <a:avLst>
              <a:gd name="adj1" fmla="val 1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1DE289-C385-4A2A-8B00-99E26490646B}"/>
              </a:ext>
            </a:extLst>
          </p:cNvPr>
          <p:cNvGrpSpPr/>
          <p:nvPr/>
        </p:nvGrpSpPr>
        <p:grpSpPr>
          <a:xfrm flipV="1">
            <a:off x="-169708" y="-3634"/>
            <a:ext cx="2470259" cy="2388108"/>
            <a:chOff x="-214779" y="3818987"/>
            <a:chExt cx="3158686" cy="30536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BFC25C-6725-4931-9168-F136E8D8FEC4}"/>
                </a:ext>
              </a:extLst>
            </p:cNvPr>
            <p:cNvGrpSpPr/>
            <p:nvPr/>
          </p:nvGrpSpPr>
          <p:grpSpPr>
            <a:xfrm rot="1587316">
              <a:off x="909065" y="3818987"/>
              <a:ext cx="1555538" cy="2302642"/>
              <a:chOff x="6477000" y="3016250"/>
              <a:chExt cx="1328738" cy="1966913"/>
            </a:xfrm>
          </p:grpSpPr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E5BA3D2B-D97C-4F87-AAE5-75AF546B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>
                <a:extLst>
                  <a:ext uri="{FF2B5EF4-FFF2-40B4-BE49-F238E27FC236}">
                    <a16:creationId xmlns:a16="http://schemas.microsoft.com/office/drawing/2014/main" id="{215C6FC2-D018-41B9-834F-F3CA740D8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50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70F7A8D-3694-4A29-AFFE-767E2E18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2A85A04-CE70-4116-ACD9-D8BC58F9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5">
                <a:extLst>
                  <a:ext uri="{FF2B5EF4-FFF2-40B4-BE49-F238E27FC236}">
                    <a16:creationId xmlns:a16="http://schemas.microsoft.com/office/drawing/2014/main" id="{41785840-8D44-4077-831E-153F1D766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E1A24A4E-BB99-4397-BF2E-F8D044D22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586163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E91D921A-A670-4292-98AB-E2C384C7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21464287-F2FE-4D25-922D-98818A9B4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7BCCB9AE-55D9-4213-8DE1-8462B6094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736975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DB2012FC-981D-4451-A4E5-4D21F3F17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31">
                <a:extLst>
                  <a:ext uri="{FF2B5EF4-FFF2-40B4-BE49-F238E27FC236}">
                    <a16:creationId xmlns:a16="http://schemas.microsoft.com/office/drawing/2014/main" id="{37C74E93-0D96-41E8-9F5A-358ED5428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BF2CE6A9-D824-443A-A863-7FD669426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90963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88A5161-D289-4DBF-96FE-3F3C78B07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34">
                <a:extLst>
                  <a:ext uri="{FF2B5EF4-FFF2-40B4-BE49-F238E27FC236}">
                    <a16:creationId xmlns:a16="http://schemas.microsoft.com/office/drawing/2014/main" id="{52BF82CB-B0CB-46F0-A628-237729FE4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16EB9CCE-12A7-44B3-AB40-05B7E151D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044950"/>
                <a:ext cx="884238" cy="44450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A80FF2C3-E087-4DBF-83F6-ACCD57792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37">
                <a:extLst>
                  <a:ext uri="{FF2B5EF4-FFF2-40B4-BE49-F238E27FC236}">
                    <a16:creationId xmlns:a16="http://schemas.microsoft.com/office/drawing/2014/main" id="{6CC5CFB9-582C-433F-9840-C996CC799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2211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A507EE3D-7DDA-4C2E-AF39-65A91EE9B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198938"/>
                <a:ext cx="755650" cy="44450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8C42F7D6-DF42-480A-9BD1-7ECB2B5F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40">
                <a:extLst>
                  <a:ext uri="{FF2B5EF4-FFF2-40B4-BE49-F238E27FC236}">
                    <a16:creationId xmlns:a16="http://schemas.microsoft.com/office/drawing/2014/main" id="{FC433506-FE8B-4929-A663-CF3E37798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D125A822-1118-4A3E-ADF5-2C9DB99E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502150"/>
                <a:ext cx="755650" cy="46038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75378A98-907E-438B-A3D2-8C231E69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3">
                <a:extLst>
                  <a:ext uri="{FF2B5EF4-FFF2-40B4-BE49-F238E27FC236}">
                    <a16:creationId xmlns:a16="http://schemas.microsoft.com/office/drawing/2014/main" id="{37E35055-C75F-4817-AEFC-D44B99D34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086D9471-E4BF-42A1-B94A-FA4BCEE8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4348163"/>
                <a:ext cx="884238" cy="46038"/>
              </a:xfrm>
              <a:custGeom>
                <a:avLst/>
                <a:gdLst>
                  <a:gd name="T0" fmla="*/ 6 w 235"/>
                  <a:gd name="T1" fmla="*/ 12 h 12"/>
                  <a:gd name="T2" fmla="*/ 229 w 235"/>
                  <a:gd name="T3" fmla="*/ 12 h 12"/>
                  <a:gd name="T4" fmla="*/ 235 w 235"/>
                  <a:gd name="T5" fmla="*/ 6 h 12"/>
                  <a:gd name="T6" fmla="*/ 229 w 235"/>
                  <a:gd name="T7" fmla="*/ 0 h 12"/>
                  <a:gd name="T8" fmla="*/ 6 w 235"/>
                  <a:gd name="T9" fmla="*/ 0 h 12"/>
                  <a:gd name="T10" fmla="*/ 0 w 235"/>
                  <a:gd name="T11" fmla="*/ 6 h 12"/>
                  <a:gd name="T12" fmla="*/ 6 w 2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2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29647D32-D334-4C66-86A4-B730A4B2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BB067C31-47DF-4186-8C54-02AC33EB3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98954-F763-4B68-9FA7-CDC13E476626}"/>
                </a:ext>
              </a:extLst>
            </p:cNvPr>
            <p:cNvSpPr/>
            <p:nvPr/>
          </p:nvSpPr>
          <p:spPr>
            <a:xfrm rot="2717603">
              <a:off x="-173015" y="4960000"/>
              <a:ext cx="751360" cy="834887"/>
            </a:xfrm>
            <a:custGeom>
              <a:avLst/>
              <a:gdLst>
                <a:gd name="connsiteX0" fmla="*/ 184970 w 751360"/>
                <a:gd name="connsiteY0" fmla="*/ 3969 h 834887"/>
                <a:gd name="connsiteX1" fmla="*/ 218776 w 751360"/>
                <a:gd name="connsiteY1" fmla="*/ 9240 h 834887"/>
                <a:gd name="connsiteX2" fmla="*/ 474653 w 751360"/>
                <a:gd name="connsiteY2" fmla="*/ 128216 h 834887"/>
                <a:gd name="connsiteX3" fmla="*/ 680823 w 751360"/>
                <a:gd name="connsiteY3" fmla="*/ 223558 h 834887"/>
                <a:gd name="connsiteX4" fmla="*/ 701195 w 751360"/>
                <a:gd name="connsiteY4" fmla="*/ 239449 h 834887"/>
                <a:gd name="connsiteX5" fmla="*/ 737865 w 751360"/>
                <a:gd name="connsiteY5" fmla="*/ 255339 h 834887"/>
                <a:gd name="connsiteX6" fmla="*/ 746829 w 751360"/>
                <a:gd name="connsiteY6" fmla="*/ 282230 h 834887"/>
                <a:gd name="connsiteX7" fmla="*/ 562663 w 751360"/>
                <a:gd name="connsiteY7" fmla="*/ 670937 h 834887"/>
                <a:gd name="connsiteX8" fmla="*/ 485328 w 751360"/>
                <a:gd name="connsiteY8" fmla="*/ 834887 h 834887"/>
                <a:gd name="connsiteX9" fmla="*/ 0 w 751360"/>
                <a:gd name="connsiteY9" fmla="*/ 354504 h 834887"/>
                <a:gd name="connsiteX10" fmla="*/ 101839 w 751360"/>
                <a:gd name="connsiteY10" fmla="*/ 158774 h 834887"/>
                <a:gd name="connsiteX11" fmla="*/ 176401 w 751360"/>
                <a:gd name="connsiteY11" fmla="*/ 14130 h 834887"/>
                <a:gd name="connsiteX12" fmla="*/ 184970 w 751360"/>
                <a:gd name="connsiteY12" fmla="*/ 3969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360" h="834887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6CDF88B-0092-435E-B024-60DECFF955B6}"/>
                </a:ext>
              </a:extLst>
            </p:cNvPr>
            <p:cNvSpPr/>
            <p:nvPr/>
          </p:nvSpPr>
          <p:spPr>
            <a:xfrm rot="578905">
              <a:off x="1255322" y="5572258"/>
              <a:ext cx="1098009" cy="279768"/>
            </a:xfrm>
            <a:custGeom>
              <a:avLst/>
              <a:gdLst>
                <a:gd name="connsiteX0" fmla="*/ 58249 w 1098009"/>
                <a:gd name="connsiteY0" fmla="*/ 232663 h 279768"/>
                <a:gd name="connsiteX1" fmla="*/ 125616 w 1098009"/>
                <a:gd name="connsiteY1" fmla="*/ 279768 h 279768"/>
                <a:gd name="connsiteX2" fmla="*/ 0 w 1098009"/>
                <a:gd name="connsiteY2" fmla="*/ 268625 h 279768"/>
                <a:gd name="connsiteX3" fmla="*/ 58249 w 1098009"/>
                <a:gd name="connsiteY3" fmla="*/ 232663 h 279768"/>
                <a:gd name="connsiteX4" fmla="*/ 1066212 w 1098009"/>
                <a:gd name="connsiteY4" fmla="*/ 1186 h 279768"/>
                <a:gd name="connsiteX5" fmla="*/ 1083940 w 1098009"/>
                <a:gd name="connsiteY5" fmla="*/ 11822 h 279768"/>
                <a:gd name="connsiteX6" fmla="*/ 1097110 w 1098009"/>
                <a:gd name="connsiteY6" fmla="*/ 72604 h 279768"/>
                <a:gd name="connsiteX7" fmla="*/ 1087992 w 1098009"/>
                <a:gd name="connsiteY7" fmla="*/ 86280 h 279768"/>
                <a:gd name="connsiteX8" fmla="*/ 348989 w 1098009"/>
                <a:gd name="connsiteY8" fmla="*/ 236208 h 279768"/>
                <a:gd name="connsiteX9" fmla="*/ 317079 w 1098009"/>
                <a:gd name="connsiteY9" fmla="*/ 228104 h 279768"/>
                <a:gd name="connsiteX10" fmla="*/ 248699 w 1098009"/>
                <a:gd name="connsiteY10" fmla="*/ 165296 h 279768"/>
                <a:gd name="connsiteX11" fmla="*/ 1066212 w 1098009"/>
                <a:gd name="connsiteY11" fmla="*/ 1186 h 27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009" h="279768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5D637D-C457-40C2-A139-88A223098DBE}"/>
                </a:ext>
              </a:extLst>
            </p:cNvPr>
            <p:cNvSpPr/>
            <p:nvPr/>
          </p:nvSpPr>
          <p:spPr>
            <a:xfrm rot="578905">
              <a:off x="327149" y="4514057"/>
              <a:ext cx="2328005" cy="1837744"/>
            </a:xfrm>
            <a:custGeom>
              <a:avLst/>
              <a:gdLst>
                <a:gd name="connsiteX0" fmla="*/ 1352938 w 2328005"/>
                <a:gd name="connsiteY0" fmla="*/ 868370 h 1837744"/>
                <a:gd name="connsiteX1" fmla="*/ 1475452 w 2328005"/>
                <a:gd name="connsiteY1" fmla="*/ 875207 h 1837744"/>
                <a:gd name="connsiteX2" fmla="*/ 1492673 w 2328005"/>
                <a:gd name="connsiteY2" fmla="*/ 879766 h 1837744"/>
                <a:gd name="connsiteX3" fmla="*/ 1564091 w 2328005"/>
                <a:gd name="connsiteY3" fmla="*/ 901040 h 1837744"/>
                <a:gd name="connsiteX4" fmla="*/ 1586885 w 2328005"/>
                <a:gd name="connsiteY4" fmla="*/ 904078 h 1837744"/>
                <a:gd name="connsiteX5" fmla="*/ 1724656 w 2328005"/>
                <a:gd name="connsiteY5" fmla="*/ 886857 h 1837744"/>
                <a:gd name="connsiteX6" fmla="*/ 1822413 w 2328005"/>
                <a:gd name="connsiteY6" fmla="*/ 889389 h 1837744"/>
                <a:gd name="connsiteX7" fmla="*/ 1886234 w 2328005"/>
                <a:gd name="connsiteY7" fmla="*/ 930924 h 1837744"/>
                <a:gd name="connsiteX8" fmla="*/ 1917132 w 2328005"/>
                <a:gd name="connsiteY8" fmla="*/ 951691 h 1837744"/>
                <a:gd name="connsiteX9" fmla="*/ 1962718 w 2328005"/>
                <a:gd name="connsiteY9" fmla="*/ 983601 h 1837744"/>
                <a:gd name="connsiteX10" fmla="*/ 1987537 w 2328005"/>
                <a:gd name="connsiteY10" fmla="*/ 1011459 h 1837744"/>
                <a:gd name="connsiteX11" fmla="*/ 1251066 w 2328005"/>
                <a:gd name="connsiteY11" fmla="*/ 1165945 h 1837744"/>
                <a:gd name="connsiteX12" fmla="*/ 1248027 w 2328005"/>
                <a:gd name="connsiteY12" fmla="*/ 1175569 h 1837744"/>
                <a:gd name="connsiteX13" fmla="*/ 1308302 w 2328005"/>
                <a:gd name="connsiteY13" fmla="*/ 1228753 h 1837744"/>
                <a:gd name="connsiteX14" fmla="*/ 1334134 w 2328005"/>
                <a:gd name="connsiteY14" fmla="*/ 1229260 h 1837744"/>
                <a:gd name="connsiteX15" fmla="*/ 2030591 w 2328005"/>
                <a:gd name="connsiteY15" fmla="*/ 1090982 h 1837744"/>
                <a:gd name="connsiteX16" fmla="*/ 2054903 w 2328005"/>
                <a:gd name="connsiteY16" fmla="*/ 1123398 h 1837744"/>
                <a:gd name="connsiteX17" fmla="*/ 2328005 w 2328005"/>
                <a:gd name="connsiteY17" fmla="*/ 1509212 h 1837744"/>
                <a:gd name="connsiteX18" fmla="*/ 1890846 w 2328005"/>
                <a:gd name="connsiteY18" fmla="*/ 1837539 h 1837744"/>
                <a:gd name="connsiteX19" fmla="*/ 1695475 w 2328005"/>
                <a:gd name="connsiteY19" fmla="*/ 1616268 h 1837744"/>
                <a:gd name="connsiteX20" fmla="*/ 1461234 w 2328005"/>
                <a:gd name="connsiteY20" fmla="*/ 1539142 h 1837744"/>
                <a:gd name="connsiteX21" fmla="*/ 1230805 w 2328005"/>
                <a:gd name="connsiteY21" fmla="*/ 1421228 h 1837744"/>
                <a:gd name="connsiteX22" fmla="*/ 1137607 w 2328005"/>
                <a:gd name="connsiteY22" fmla="*/ 1336641 h 1837744"/>
                <a:gd name="connsiteX23" fmla="*/ 1105190 w 2328005"/>
                <a:gd name="connsiteY23" fmla="*/ 1279912 h 1837744"/>
                <a:gd name="connsiteX24" fmla="*/ 1037823 w 2328005"/>
                <a:gd name="connsiteY24" fmla="*/ 1232806 h 1837744"/>
                <a:gd name="connsiteX25" fmla="*/ 1012498 w 2328005"/>
                <a:gd name="connsiteY25" fmla="*/ 1191271 h 1837744"/>
                <a:gd name="connsiteX26" fmla="*/ 1075812 w 2328005"/>
                <a:gd name="connsiteY26" fmla="*/ 1123398 h 1837744"/>
                <a:gd name="connsiteX27" fmla="*/ 1122917 w 2328005"/>
                <a:gd name="connsiteY27" fmla="*/ 1098073 h 1837744"/>
                <a:gd name="connsiteX28" fmla="*/ 1244988 w 2328005"/>
                <a:gd name="connsiteY28" fmla="*/ 938521 h 1837744"/>
                <a:gd name="connsiteX29" fmla="*/ 1313367 w 2328005"/>
                <a:gd name="connsiteY29" fmla="*/ 884831 h 1837744"/>
                <a:gd name="connsiteX30" fmla="*/ 1352938 w 2328005"/>
                <a:gd name="connsiteY30" fmla="*/ 868370 h 1837744"/>
                <a:gd name="connsiteX31" fmla="*/ 624850 w 2328005"/>
                <a:gd name="connsiteY31" fmla="*/ 11 h 1837744"/>
                <a:gd name="connsiteX32" fmla="*/ 651531 w 2328005"/>
                <a:gd name="connsiteY32" fmla="*/ 10872 h 1837744"/>
                <a:gd name="connsiteX33" fmla="*/ 653875 w 2328005"/>
                <a:gd name="connsiteY33" fmla="*/ 74725 h 1837744"/>
                <a:gd name="connsiteX34" fmla="*/ 608687 w 2328005"/>
                <a:gd name="connsiteY34" fmla="*/ 126552 h 1837744"/>
                <a:gd name="connsiteX35" fmla="*/ 694621 w 2328005"/>
                <a:gd name="connsiteY35" fmla="*/ 93416 h 1837744"/>
                <a:gd name="connsiteX36" fmla="*/ 815750 w 2328005"/>
                <a:gd name="connsiteY36" fmla="*/ 59445 h 1837744"/>
                <a:gd name="connsiteX37" fmla="*/ 866339 w 2328005"/>
                <a:gd name="connsiteY37" fmla="*/ 58118 h 1837744"/>
                <a:gd name="connsiteX38" fmla="*/ 895795 w 2328005"/>
                <a:gd name="connsiteY38" fmla="*/ 135900 h 1837744"/>
                <a:gd name="connsiteX39" fmla="*/ 972751 w 2328005"/>
                <a:gd name="connsiteY39" fmla="*/ 117382 h 1837744"/>
                <a:gd name="connsiteX40" fmla="*/ 1013012 w 2328005"/>
                <a:gd name="connsiteY40" fmla="*/ 117174 h 1837744"/>
                <a:gd name="connsiteX41" fmla="*/ 1045375 w 2328005"/>
                <a:gd name="connsiteY41" fmla="*/ 186008 h 1837744"/>
                <a:gd name="connsiteX42" fmla="*/ 994321 w 2328005"/>
                <a:gd name="connsiteY42" fmla="*/ 234130 h 1837744"/>
                <a:gd name="connsiteX43" fmla="*/ 850090 w 2328005"/>
                <a:gd name="connsiteY43" fmla="*/ 312201 h 1837744"/>
                <a:gd name="connsiteX44" fmla="*/ 675866 w 2328005"/>
                <a:gd name="connsiteY44" fmla="*/ 497120 h 1837744"/>
                <a:gd name="connsiteX45" fmla="*/ 655208 w 2328005"/>
                <a:gd name="connsiteY45" fmla="*/ 525927 h 1837744"/>
                <a:gd name="connsiteX46" fmla="*/ 865231 w 2328005"/>
                <a:gd name="connsiteY46" fmla="*/ 421832 h 1837744"/>
                <a:gd name="connsiteX47" fmla="*/ 1021286 w 2328005"/>
                <a:gd name="connsiteY47" fmla="*/ 302101 h 1837744"/>
                <a:gd name="connsiteX48" fmla="*/ 1077606 w 2328005"/>
                <a:gd name="connsiteY48" fmla="*/ 275304 h 1837744"/>
                <a:gd name="connsiteX49" fmla="*/ 1135640 w 2328005"/>
                <a:gd name="connsiteY49" fmla="*/ 294358 h 1837744"/>
                <a:gd name="connsiteX50" fmla="*/ 1128862 w 2328005"/>
                <a:gd name="connsiteY50" fmla="*/ 347158 h 1837744"/>
                <a:gd name="connsiteX51" fmla="*/ 1028813 w 2328005"/>
                <a:gd name="connsiteY51" fmla="*/ 455910 h 1837744"/>
                <a:gd name="connsiteX52" fmla="*/ 800327 w 2328005"/>
                <a:gd name="connsiteY52" fmla="*/ 657068 h 1837744"/>
                <a:gd name="connsiteX53" fmla="*/ 576118 w 2328005"/>
                <a:gd name="connsiteY53" fmla="*/ 875332 h 1837744"/>
                <a:gd name="connsiteX54" fmla="*/ 571369 w 2328005"/>
                <a:gd name="connsiteY54" fmla="*/ 881954 h 1837744"/>
                <a:gd name="connsiteX55" fmla="*/ 583741 w 2328005"/>
                <a:gd name="connsiteY55" fmla="*/ 877289 h 1837744"/>
                <a:gd name="connsiteX56" fmla="*/ 826112 w 2328005"/>
                <a:gd name="connsiteY56" fmla="*/ 723190 h 1837744"/>
                <a:gd name="connsiteX57" fmla="*/ 977646 w 2328005"/>
                <a:gd name="connsiteY57" fmla="*/ 716038 h 1837744"/>
                <a:gd name="connsiteX58" fmla="*/ 1017891 w 2328005"/>
                <a:gd name="connsiteY58" fmla="*/ 749411 h 1837744"/>
                <a:gd name="connsiteX59" fmla="*/ 1013203 w 2328005"/>
                <a:gd name="connsiteY59" fmla="*/ 774126 h 1837744"/>
                <a:gd name="connsiteX60" fmla="*/ 737147 w 2328005"/>
                <a:gd name="connsiteY60" fmla="*/ 957718 h 1837744"/>
                <a:gd name="connsiteX61" fmla="*/ 480939 w 2328005"/>
                <a:gd name="connsiteY61" fmla="*/ 1089859 h 1837744"/>
                <a:gd name="connsiteX62" fmla="*/ 396830 w 2328005"/>
                <a:gd name="connsiteY62" fmla="*/ 1109264 h 1837744"/>
                <a:gd name="connsiteX63" fmla="*/ 287055 w 2328005"/>
                <a:gd name="connsiteY63" fmla="*/ 1125305 h 1837744"/>
                <a:gd name="connsiteX64" fmla="*/ 261671 w 2328005"/>
                <a:gd name="connsiteY64" fmla="*/ 1123646 h 1837744"/>
                <a:gd name="connsiteX65" fmla="*/ 10194 w 2328005"/>
                <a:gd name="connsiteY65" fmla="*/ 676571 h 1837744"/>
                <a:gd name="connsiteX66" fmla="*/ 0 w 2328005"/>
                <a:gd name="connsiteY66" fmla="*/ 657227 h 1837744"/>
                <a:gd name="connsiteX67" fmla="*/ 241867 w 2328005"/>
                <a:gd name="connsiteY67" fmla="*/ 342324 h 1837744"/>
                <a:gd name="connsiteX68" fmla="*/ 494032 w 2328005"/>
                <a:gd name="connsiteY68" fmla="*/ 66894 h 1837744"/>
                <a:gd name="connsiteX69" fmla="*/ 596077 w 2328005"/>
                <a:gd name="connsiteY69" fmla="*/ 5700 h 1837744"/>
                <a:gd name="connsiteX70" fmla="*/ 624850 w 2328005"/>
                <a:gd name="connsiteY70" fmla="*/ 11 h 18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328005" h="1837744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BF08CA-7A73-4604-A8D8-B2008F10DA28}"/>
                </a:ext>
              </a:extLst>
            </p:cNvPr>
            <p:cNvSpPr/>
            <p:nvPr/>
          </p:nvSpPr>
          <p:spPr>
            <a:xfrm rot="21479217" flipH="1">
              <a:off x="1937072" y="6023955"/>
              <a:ext cx="1006835" cy="848673"/>
            </a:xfrm>
            <a:custGeom>
              <a:avLst/>
              <a:gdLst>
                <a:gd name="connsiteX0" fmla="*/ 447868 w 1006835"/>
                <a:gd name="connsiteY0" fmla="*/ 72 h 848673"/>
                <a:gd name="connsiteX1" fmla="*/ 431875 w 1006835"/>
                <a:gd name="connsiteY1" fmla="*/ 14129 h 848673"/>
                <a:gd name="connsiteX2" fmla="*/ 357313 w 1006835"/>
                <a:gd name="connsiteY2" fmla="*/ 158774 h 848673"/>
                <a:gd name="connsiteX3" fmla="*/ 216335 w 1006835"/>
                <a:gd name="connsiteY3" fmla="*/ 429727 h 848673"/>
                <a:gd name="connsiteX4" fmla="*/ 58246 w 1006835"/>
                <a:gd name="connsiteY4" fmla="*/ 736943 h 848673"/>
                <a:gd name="connsiteX5" fmla="*/ 0 w 1006835"/>
                <a:gd name="connsiteY5" fmla="*/ 848673 h 848673"/>
                <a:gd name="connsiteX6" fmla="*/ 746679 w 1006835"/>
                <a:gd name="connsiteY6" fmla="*/ 822428 h 848673"/>
                <a:gd name="connsiteX7" fmla="*/ 818137 w 1006835"/>
                <a:gd name="connsiteY7" fmla="*/ 670937 h 848673"/>
                <a:gd name="connsiteX8" fmla="*/ 1002304 w 1006835"/>
                <a:gd name="connsiteY8" fmla="*/ 282230 h 848673"/>
                <a:gd name="connsiteX9" fmla="*/ 993340 w 1006835"/>
                <a:gd name="connsiteY9" fmla="*/ 255339 h 848673"/>
                <a:gd name="connsiteX10" fmla="*/ 474251 w 1006835"/>
                <a:gd name="connsiteY10" fmla="*/ 9240 h 848673"/>
                <a:gd name="connsiteX11" fmla="*/ 447868 w 1006835"/>
                <a:gd name="connsiteY11" fmla="*/ 72 h 8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6835" h="848673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A673CF-2EDB-422F-9ABB-DFBEB7C1B56D}"/>
              </a:ext>
            </a:extLst>
          </p:cNvPr>
          <p:cNvGrpSpPr/>
          <p:nvPr/>
        </p:nvGrpSpPr>
        <p:grpSpPr>
          <a:xfrm flipV="1">
            <a:off x="10020730" y="-169310"/>
            <a:ext cx="2171270" cy="2406184"/>
            <a:chOff x="9423207" y="3983156"/>
            <a:chExt cx="2776373" cy="307675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ross 73">
                  <a:extLst>
                    <a:ext uri="{FF2B5EF4-FFF2-40B4-BE49-F238E27FC236}">
                      <a16:creationId xmlns:a16="http://schemas.microsoft.com/office/drawing/2014/main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D2B7B4CA-9EA9-4EFE-917D-9CCE0BCE8CEF}"/>
              </a:ext>
            </a:extLst>
          </p:cNvPr>
          <p:cNvSpPr txBox="1">
            <a:spLocks/>
          </p:cNvSpPr>
          <p:nvPr/>
        </p:nvSpPr>
        <p:spPr>
          <a:xfrm>
            <a:off x="2896168" y="676334"/>
            <a:ext cx="6429375" cy="685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ผลการดำเนินงาน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9E5F9F4-35FB-453C-9F50-853B379252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20" y="1600043"/>
            <a:ext cx="5564476" cy="326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FC41F12-4B8C-4F53-B36F-CBE3F6545260}"/>
              </a:ext>
            </a:extLst>
          </p:cNvPr>
          <p:cNvSpPr txBox="1"/>
          <p:nvPr/>
        </p:nvSpPr>
        <p:spPr>
          <a:xfrm>
            <a:off x="1891352" y="5228760"/>
            <a:ext cx="8220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Cloud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Firestore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ที่ใช้ในการเก็บค่า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PM2.5,</a:t>
            </a:r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สถานที่ที่ผู้ใช้ไป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อุณหภูมิ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ความชื้น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</a:t>
            </a:r>
            <a:r>
              <a:rPr lang="th-TH" sz="3000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สถานะของการสวมหน้ากาก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56F1704E-A419-4043-8AE4-CCA253AB3FEA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22</a:t>
            </a:r>
            <a:endParaRPr lang="th-TH" sz="16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1F82D80-B516-448F-B9DD-A4F53A92B9C3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49455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8AD847F-2341-4558-A4AC-59DD826B3909}"/>
              </a:ext>
            </a:extLst>
          </p:cNvPr>
          <p:cNvSpPr/>
          <p:nvPr/>
        </p:nvSpPr>
        <p:spPr>
          <a:xfrm rot="20843318">
            <a:off x="370263" y="599733"/>
            <a:ext cx="3717765" cy="1368000"/>
          </a:xfrm>
          <a:prstGeom prst="roundRect">
            <a:avLst>
              <a:gd name="adj" fmla="val 8843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Demo</a:t>
            </a:r>
            <a:endParaRPr lang="ko-KR" altLang="en-US" sz="6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36" name="Graphic 10">
            <a:extLst>
              <a:ext uri="{FF2B5EF4-FFF2-40B4-BE49-F238E27FC236}">
                <a16:creationId xmlns:a16="http://schemas.microsoft.com/office/drawing/2014/main" id="{4CBAEA7F-261C-4F45-A1EC-978367C012A9}"/>
              </a:ext>
            </a:extLst>
          </p:cNvPr>
          <p:cNvGrpSpPr/>
          <p:nvPr/>
        </p:nvGrpSpPr>
        <p:grpSpPr>
          <a:xfrm rot="12780413" flipH="1" flipV="1">
            <a:off x="10201172" y="2052517"/>
            <a:ext cx="2374552" cy="2997957"/>
            <a:chOff x="947897" y="1831704"/>
            <a:chExt cx="2670285" cy="452031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2CFFABA-822B-4116-8A3E-2CC03C160389}"/>
                </a:ext>
              </a:extLst>
            </p:cNvPr>
            <p:cNvSpPr/>
            <p:nvPr/>
          </p:nvSpPr>
          <p:spPr>
            <a:xfrm>
              <a:off x="3129268" y="5540427"/>
              <a:ext cx="488914" cy="502556"/>
            </a:xfrm>
            <a:custGeom>
              <a:avLst/>
              <a:gdLst>
                <a:gd name="connsiteX0" fmla="*/ 491422 w 488903"/>
                <a:gd name="connsiteY0" fmla="*/ 222634 h 498489"/>
                <a:gd name="connsiteX1" fmla="*/ 488546 w 488903"/>
                <a:gd name="connsiteY1" fmla="*/ 246600 h 498489"/>
                <a:gd name="connsiteX2" fmla="*/ 312157 w 488903"/>
                <a:gd name="connsiteY2" fmla="*/ 483862 h 498489"/>
                <a:gd name="connsiteX3" fmla="*/ 296819 w 488903"/>
                <a:gd name="connsiteY3" fmla="*/ 488175 h 498489"/>
                <a:gd name="connsiteX4" fmla="*/ 273812 w 488903"/>
                <a:gd name="connsiteY4" fmla="*/ 496324 h 498489"/>
                <a:gd name="connsiteX5" fmla="*/ 208625 w 488903"/>
                <a:gd name="connsiteY5" fmla="*/ 495365 h 498489"/>
                <a:gd name="connsiteX6" fmla="*/ 184180 w 488903"/>
                <a:gd name="connsiteY6" fmla="*/ 502555 h 498489"/>
                <a:gd name="connsiteX7" fmla="*/ 167883 w 488903"/>
                <a:gd name="connsiteY7" fmla="*/ 480506 h 498489"/>
                <a:gd name="connsiteX8" fmla="*/ 122 w 488903"/>
                <a:gd name="connsiteY8" fmla="*/ 239410 h 498489"/>
                <a:gd name="connsiteX9" fmla="*/ 205749 w 488903"/>
                <a:gd name="connsiteY9" fmla="*/ 3586 h 498489"/>
                <a:gd name="connsiteX10" fmla="*/ 487108 w 488903"/>
                <a:gd name="connsiteY10" fmla="*/ 192437 h 498489"/>
                <a:gd name="connsiteX11" fmla="*/ 490942 w 488903"/>
                <a:gd name="connsiteY11" fmla="*/ 202023 h 498489"/>
                <a:gd name="connsiteX12" fmla="*/ 491422 w 488903"/>
                <a:gd name="connsiteY12" fmla="*/ 222634 h 498489"/>
                <a:gd name="connsiteX0" fmla="*/ 491422 w 509389"/>
                <a:gd name="connsiteY0" fmla="*/ 222634 h 502555"/>
                <a:gd name="connsiteX1" fmla="*/ 488546 w 509389"/>
                <a:gd name="connsiteY1" fmla="*/ 246600 h 502555"/>
                <a:gd name="connsiteX2" fmla="*/ 312157 w 509389"/>
                <a:gd name="connsiteY2" fmla="*/ 483862 h 502555"/>
                <a:gd name="connsiteX3" fmla="*/ 296819 w 509389"/>
                <a:gd name="connsiteY3" fmla="*/ 488175 h 502555"/>
                <a:gd name="connsiteX4" fmla="*/ 273812 w 509389"/>
                <a:gd name="connsiteY4" fmla="*/ 496324 h 502555"/>
                <a:gd name="connsiteX5" fmla="*/ 208625 w 509389"/>
                <a:gd name="connsiteY5" fmla="*/ 495365 h 502555"/>
                <a:gd name="connsiteX6" fmla="*/ 184180 w 509389"/>
                <a:gd name="connsiteY6" fmla="*/ 502555 h 502555"/>
                <a:gd name="connsiteX7" fmla="*/ 167883 w 509389"/>
                <a:gd name="connsiteY7" fmla="*/ 480506 h 502555"/>
                <a:gd name="connsiteX8" fmla="*/ 122 w 509389"/>
                <a:gd name="connsiteY8" fmla="*/ 239410 h 502555"/>
                <a:gd name="connsiteX9" fmla="*/ 205749 w 509389"/>
                <a:gd name="connsiteY9" fmla="*/ 3586 h 502555"/>
                <a:gd name="connsiteX10" fmla="*/ 487108 w 509389"/>
                <a:gd name="connsiteY10" fmla="*/ 192437 h 502555"/>
                <a:gd name="connsiteX11" fmla="*/ 491422 w 509389"/>
                <a:gd name="connsiteY11" fmla="*/ 222634 h 502555"/>
                <a:gd name="connsiteX0" fmla="*/ 487108 w 516710"/>
                <a:gd name="connsiteY0" fmla="*/ 192437 h 502555"/>
                <a:gd name="connsiteX1" fmla="*/ 488546 w 516710"/>
                <a:gd name="connsiteY1" fmla="*/ 246600 h 502555"/>
                <a:gd name="connsiteX2" fmla="*/ 312157 w 516710"/>
                <a:gd name="connsiteY2" fmla="*/ 483862 h 502555"/>
                <a:gd name="connsiteX3" fmla="*/ 296819 w 516710"/>
                <a:gd name="connsiteY3" fmla="*/ 488175 h 502555"/>
                <a:gd name="connsiteX4" fmla="*/ 273812 w 516710"/>
                <a:gd name="connsiteY4" fmla="*/ 496324 h 502555"/>
                <a:gd name="connsiteX5" fmla="*/ 208625 w 516710"/>
                <a:gd name="connsiteY5" fmla="*/ 495365 h 502555"/>
                <a:gd name="connsiteX6" fmla="*/ 184180 w 516710"/>
                <a:gd name="connsiteY6" fmla="*/ 502555 h 502555"/>
                <a:gd name="connsiteX7" fmla="*/ 167883 w 516710"/>
                <a:gd name="connsiteY7" fmla="*/ 480506 h 502555"/>
                <a:gd name="connsiteX8" fmla="*/ 122 w 516710"/>
                <a:gd name="connsiteY8" fmla="*/ 239410 h 502555"/>
                <a:gd name="connsiteX9" fmla="*/ 205749 w 516710"/>
                <a:gd name="connsiteY9" fmla="*/ 3586 h 502555"/>
                <a:gd name="connsiteX10" fmla="*/ 487108 w 516710"/>
                <a:gd name="connsiteY10" fmla="*/ 192437 h 502555"/>
                <a:gd name="connsiteX0" fmla="*/ 487108 w 502324"/>
                <a:gd name="connsiteY0" fmla="*/ 192437 h 502555"/>
                <a:gd name="connsiteX1" fmla="*/ 488546 w 502324"/>
                <a:gd name="connsiteY1" fmla="*/ 246600 h 502555"/>
                <a:gd name="connsiteX2" fmla="*/ 312157 w 502324"/>
                <a:gd name="connsiteY2" fmla="*/ 483862 h 502555"/>
                <a:gd name="connsiteX3" fmla="*/ 296819 w 502324"/>
                <a:gd name="connsiteY3" fmla="*/ 488175 h 502555"/>
                <a:gd name="connsiteX4" fmla="*/ 273812 w 502324"/>
                <a:gd name="connsiteY4" fmla="*/ 496324 h 502555"/>
                <a:gd name="connsiteX5" fmla="*/ 208625 w 502324"/>
                <a:gd name="connsiteY5" fmla="*/ 495365 h 502555"/>
                <a:gd name="connsiteX6" fmla="*/ 184180 w 502324"/>
                <a:gd name="connsiteY6" fmla="*/ 502555 h 502555"/>
                <a:gd name="connsiteX7" fmla="*/ 167883 w 502324"/>
                <a:gd name="connsiteY7" fmla="*/ 480506 h 502555"/>
                <a:gd name="connsiteX8" fmla="*/ 122 w 502324"/>
                <a:gd name="connsiteY8" fmla="*/ 239410 h 502555"/>
                <a:gd name="connsiteX9" fmla="*/ 205749 w 502324"/>
                <a:gd name="connsiteY9" fmla="*/ 3586 h 502555"/>
                <a:gd name="connsiteX10" fmla="*/ 487108 w 502324"/>
                <a:gd name="connsiteY10" fmla="*/ 192437 h 502555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296819 w 489819"/>
                <a:gd name="connsiteY3" fmla="*/ 488175 h 502555"/>
                <a:gd name="connsiteX4" fmla="*/ 273812 w 489819"/>
                <a:gd name="connsiteY4" fmla="*/ 496324 h 502555"/>
                <a:gd name="connsiteX5" fmla="*/ 208625 w 489819"/>
                <a:gd name="connsiteY5" fmla="*/ 495365 h 502555"/>
                <a:gd name="connsiteX6" fmla="*/ 184180 w 489819"/>
                <a:gd name="connsiteY6" fmla="*/ 502555 h 502555"/>
                <a:gd name="connsiteX7" fmla="*/ 167883 w 489819"/>
                <a:gd name="connsiteY7" fmla="*/ 480506 h 502555"/>
                <a:gd name="connsiteX8" fmla="*/ 122 w 489819"/>
                <a:gd name="connsiteY8" fmla="*/ 239410 h 502555"/>
                <a:gd name="connsiteX9" fmla="*/ 205749 w 489819"/>
                <a:gd name="connsiteY9" fmla="*/ 3586 h 502555"/>
                <a:gd name="connsiteX10" fmla="*/ 487108 w 489819"/>
                <a:gd name="connsiteY10" fmla="*/ 192437 h 502555"/>
                <a:gd name="connsiteX0" fmla="*/ 487108 w 489819"/>
                <a:gd name="connsiteY0" fmla="*/ 192437 h 503175"/>
                <a:gd name="connsiteX1" fmla="*/ 488546 w 489819"/>
                <a:gd name="connsiteY1" fmla="*/ 246600 h 503175"/>
                <a:gd name="connsiteX2" fmla="*/ 312157 w 489819"/>
                <a:gd name="connsiteY2" fmla="*/ 483862 h 503175"/>
                <a:gd name="connsiteX3" fmla="*/ 296819 w 489819"/>
                <a:gd name="connsiteY3" fmla="*/ 488175 h 503175"/>
                <a:gd name="connsiteX4" fmla="*/ 273812 w 489819"/>
                <a:gd name="connsiteY4" fmla="*/ 496324 h 503175"/>
                <a:gd name="connsiteX5" fmla="*/ 184180 w 489819"/>
                <a:gd name="connsiteY5" fmla="*/ 502555 h 503175"/>
                <a:gd name="connsiteX6" fmla="*/ 167883 w 489819"/>
                <a:gd name="connsiteY6" fmla="*/ 480506 h 503175"/>
                <a:gd name="connsiteX7" fmla="*/ 122 w 489819"/>
                <a:gd name="connsiteY7" fmla="*/ 239410 h 503175"/>
                <a:gd name="connsiteX8" fmla="*/ 205749 w 489819"/>
                <a:gd name="connsiteY8" fmla="*/ 3586 h 503175"/>
                <a:gd name="connsiteX9" fmla="*/ 487108 w 489819"/>
                <a:gd name="connsiteY9" fmla="*/ 192437 h 503175"/>
                <a:gd name="connsiteX0" fmla="*/ 487108 w 489819"/>
                <a:gd name="connsiteY0" fmla="*/ 192437 h 502646"/>
                <a:gd name="connsiteX1" fmla="*/ 488546 w 489819"/>
                <a:gd name="connsiteY1" fmla="*/ 246600 h 502646"/>
                <a:gd name="connsiteX2" fmla="*/ 312157 w 489819"/>
                <a:gd name="connsiteY2" fmla="*/ 483862 h 502646"/>
                <a:gd name="connsiteX3" fmla="*/ 296819 w 489819"/>
                <a:gd name="connsiteY3" fmla="*/ 488175 h 502646"/>
                <a:gd name="connsiteX4" fmla="*/ 184180 w 489819"/>
                <a:gd name="connsiteY4" fmla="*/ 502555 h 502646"/>
                <a:gd name="connsiteX5" fmla="*/ 167883 w 489819"/>
                <a:gd name="connsiteY5" fmla="*/ 480506 h 502646"/>
                <a:gd name="connsiteX6" fmla="*/ 122 w 489819"/>
                <a:gd name="connsiteY6" fmla="*/ 239410 h 502646"/>
                <a:gd name="connsiteX7" fmla="*/ 205749 w 489819"/>
                <a:gd name="connsiteY7" fmla="*/ 3586 h 502646"/>
                <a:gd name="connsiteX8" fmla="*/ 487108 w 489819"/>
                <a:gd name="connsiteY8" fmla="*/ 192437 h 502646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184180 w 489819"/>
                <a:gd name="connsiteY3" fmla="*/ 502555 h 502555"/>
                <a:gd name="connsiteX4" fmla="*/ 167883 w 489819"/>
                <a:gd name="connsiteY4" fmla="*/ 480506 h 502555"/>
                <a:gd name="connsiteX5" fmla="*/ 122 w 489819"/>
                <a:gd name="connsiteY5" fmla="*/ 239410 h 502555"/>
                <a:gd name="connsiteX6" fmla="*/ 205749 w 489819"/>
                <a:gd name="connsiteY6" fmla="*/ 3586 h 502555"/>
                <a:gd name="connsiteX7" fmla="*/ 487108 w 489819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913" h="502555">
                  <a:moveTo>
                    <a:pt x="487108" y="192437"/>
                  </a:moveTo>
                  <a:cubicBezTo>
                    <a:pt x="492332" y="226652"/>
                    <a:pt x="482083" y="229460"/>
                    <a:pt x="488546" y="246600"/>
                  </a:cubicBezTo>
                  <a:cubicBezTo>
                    <a:pt x="495256" y="362115"/>
                    <a:pt x="408979" y="457499"/>
                    <a:pt x="312157" y="483862"/>
                  </a:cubicBezTo>
                  <a:lnTo>
                    <a:pt x="184180" y="502555"/>
                  </a:lnTo>
                  <a:cubicBezTo>
                    <a:pt x="185138" y="490572"/>
                    <a:pt x="180345" y="484820"/>
                    <a:pt x="167883" y="480506"/>
                  </a:cubicBezTo>
                  <a:cubicBezTo>
                    <a:pt x="62912" y="444078"/>
                    <a:pt x="-3233" y="350612"/>
                    <a:pt x="122" y="239410"/>
                  </a:cubicBezTo>
                  <a:cubicBezTo>
                    <a:pt x="3956" y="116705"/>
                    <a:pt x="95985" y="22759"/>
                    <a:pt x="205749" y="3586"/>
                  </a:cubicBezTo>
                  <a:cubicBezTo>
                    <a:pt x="338040" y="-19421"/>
                    <a:pt x="460266" y="71170"/>
                    <a:pt x="487108" y="192437"/>
                  </a:cubicBezTo>
                  <a:close/>
                </a:path>
              </a:pathLst>
            </a:custGeom>
            <a:solidFill>
              <a:schemeClr val="accent5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0F606ED-628B-4124-A7BE-194129706BFE}"/>
                </a:ext>
              </a:extLst>
            </p:cNvPr>
            <p:cNvSpPr/>
            <p:nvPr/>
          </p:nvSpPr>
          <p:spPr>
            <a:xfrm>
              <a:off x="1674333" y="1831704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252438-815F-4237-8DDD-BA13A2E1D57A}"/>
                </a:ext>
              </a:extLst>
            </p:cNvPr>
            <p:cNvSpPr/>
            <p:nvPr/>
          </p:nvSpPr>
          <p:spPr>
            <a:xfrm>
              <a:off x="1866868" y="1831704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8985639-E5DB-4149-98ED-FE0A9F6FBE70}"/>
                </a:ext>
              </a:extLst>
            </p:cNvPr>
            <p:cNvSpPr/>
            <p:nvPr/>
          </p:nvSpPr>
          <p:spPr>
            <a:xfrm>
              <a:off x="947897" y="2809870"/>
              <a:ext cx="2478068" cy="3542151"/>
            </a:xfrm>
            <a:custGeom>
              <a:avLst/>
              <a:gdLst>
                <a:gd name="connsiteX0" fmla="*/ 2365550 w 2478068"/>
                <a:gd name="connsiteY0" fmla="*/ 3232633 h 3542151"/>
                <a:gd name="connsiteX1" fmla="*/ 2388078 w 2478068"/>
                <a:gd name="connsiteY1" fmla="*/ 3219691 h 3542151"/>
                <a:gd name="connsiteX2" fmla="*/ 2478189 w 2478068"/>
                <a:gd name="connsiteY2" fmla="*/ 3217774 h 3542151"/>
                <a:gd name="connsiteX3" fmla="*/ 2355005 w 2478068"/>
                <a:gd name="connsiteY3" fmla="*/ 3476126 h 3542151"/>
                <a:gd name="connsiteX4" fmla="*/ 2072687 w 2478068"/>
                <a:gd name="connsiteY4" fmla="*/ 3510157 h 3542151"/>
                <a:gd name="connsiteX5" fmla="*/ 1861308 w 2478068"/>
                <a:gd name="connsiteY5" fmla="*/ 3353900 h 3542151"/>
                <a:gd name="connsiteX6" fmla="*/ 1673416 w 2478068"/>
                <a:gd name="connsiteY6" fmla="*/ 3133414 h 3542151"/>
                <a:gd name="connsiteX7" fmla="*/ 1531539 w 2478068"/>
                <a:gd name="connsiteY7" fmla="*/ 3003999 h 3542151"/>
                <a:gd name="connsiteX8" fmla="*/ 1192182 w 2478068"/>
                <a:gd name="connsiteY8" fmla="*/ 3018858 h 3542151"/>
                <a:gd name="connsiteX9" fmla="*/ 1014356 w 2478068"/>
                <a:gd name="connsiteY9" fmla="*/ 3204832 h 3542151"/>
                <a:gd name="connsiteX10" fmla="*/ 841322 w 2478068"/>
                <a:gd name="connsiteY10" fmla="*/ 3400873 h 3542151"/>
                <a:gd name="connsiteX11" fmla="*/ 549898 w 2478068"/>
                <a:gd name="connsiteY11" fmla="*/ 3543230 h 3542151"/>
                <a:gd name="connsiteX12" fmla="*/ 180824 w 2478068"/>
                <a:gd name="connsiteY12" fmla="*/ 3373552 h 3542151"/>
                <a:gd name="connsiteX13" fmla="*/ 63870 w 2478068"/>
                <a:gd name="connsiteY13" fmla="*/ 3055286 h 3542151"/>
                <a:gd name="connsiteX14" fmla="*/ 132413 w 2478068"/>
                <a:gd name="connsiteY14" fmla="*/ 2584596 h 3542151"/>
                <a:gd name="connsiteX15" fmla="*/ 387888 w 2478068"/>
                <a:gd name="connsiteY15" fmla="*/ 2089941 h 3542151"/>
                <a:gd name="connsiteX16" fmla="*/ 630902 w 2478068"/>
                <a:gd name="connsiteY16" fmla="*/ 1706488 h 3542151"/>
                <a:gd name="connsiteX17" fmla="*/ 804415 w 2478068"/>
                <a:gd name="connsiteY17" fmla="*/ 1289003 h 3542151"/>
                <a:gd name="connsiteX18" fmla="*/ 804894 w 2478068"/>
                <a:gd name="connsiteY18" fmla="*/ 1027296 h 3542151"/>
                <a:gd name="connsiteX19" fmla="*/ 13542 w 2478068"/>
                <a:gd name="connsiteY19" fmla="*/ 491899 h 3542151"/>
                <a:gd name="connsiteX20" fmla="*/ 31756 w 2478068"/>
                <a:gd name="connsiteY20" fmla="*/ 153501 h 3542151"/>
                <a:gd name="connsiteX21" fmla="*/ 73936 w 2478068"/>
                <a:gd name="connsiteY21" fmla="*/ 95983 h 3542151"/>
                <a:gd name="connsiteX22" fmla="*/ 151585 w 2478068"/>
                <a:gd name="connsiteY22" fmla="*/ 127139 h 3542151"/>
                <a:gd name="connsiteX23" fmla="*/ 151585 w 2478068"/>
                <a:gd name="connsiteY23" fmla="*/ 173633 h 3542151"/>
                <a:gd name="connsiteX24" fmla="*/ 124264 w 2478068"/>
                <a:gd name="connsiteY24" fmla="*/ 281479 h 3542151"/>
                <a:gd name="connsiteX25" fmla="*/ 238342 w 2478068"/>
                <a:gd name="connsiteY25" fmla="*/ 713343 h 3542151"/>
                <a:gd name="connsiteX26" fmla="*/ 612209 w 2478068"/>
                <a:gd name="connsiteY26" fmla="*/ 918970 h 3542151"/>
                <a:gd name="connsiteX27" fmla="*/ 1174927 w 2478068"/>
                <a:gd name="connsiteY27" fmla="*/ 839404 h 3542151"/>
                <a:gd name="connsiteX28" fmla="*/ 1440468 w 2478068"/>
                <a:gd name="connsiteY28" fmla="*/ 476561 h 3542151"/>
                <a:gd name="connsiteX29" fmla="*/ 1385826 w 2478068"/>
                <a:gd name="connsiteY29" fmla="*/ 113718 h 3542151"/>
                <a:gd name="connsiteX30" fmla="*/ 1371926 w 2478068"/>
                <a:gd name="connsiteY30" fmla="*/ 89273 h 3542151"/>
                <a:gd name="connsiteX31" fmla="*/ 1372405 w 2478068"/>
                <a:gd name="connsiteY31" fmla="*/ 35589 h 3542151"/>
                <a:gd name="connsiteX32" fmla="*/ 1403561 w 2478068"/>
                <a:gd name="connsiteY32" fmla="*/ 5392 h 3542151"/>
                <a:gd name="connsiteX33" fmla="*/ 1446220 w 2478068"/>
                <a:gd name="connsiteY33" fmla="*/ 8268 h 3542151"/>
                <a:gd name="connsiteX34" fmla="*/ 1500862 w 2478068"/>
                <a:gd name="connsiteY34" fmla="*/ 77290 h 3542151"/>
                <a:gd name="connsiteX35" fmla="*/ 1505655 w 2478068"/>
                <a:gd name="connsiteY35" fmla="*/ 647198 h 3542151"/>
                <a:gd name="connsiteX36" fmla="*/ 1166299 w 2478068"/>
                <a:gd name="connsiteY36" fmla="*/ 969778 h 3542151"/>
                <a:gd name="connsiteX37" fmla="*/ 929037 w 2478068"/>
                <a:gd name="connsiteY37" fmla="*/ 1021544 h 3542151"/>
                <a:gd name="connsiteX38" fmla="*/ 875354 w 2478068"/>
                <a:gd name="connsiteY38" fmla="*/ 1439508 h 3542151"/>
                <a:gd name="connsiteX39" fmla="*/ 663975 w 2478068"/>
                <a:gd name="connsiteY39" fmla="*/ 1870894 h 3542151"/>
                <a:gd name="connsiteX40" fmla="*/ 427672 w 2478068"/>
                <a:gd name="connsiteY40" fmla="*/ 2228943 h 3542151"/>
                <a:gd name="connsiteX41" fmla="*/ 186575 w 2478068"/>
                <a:gd name="connsiteY41" fmla="*/ 2759547 h 3542151"/>
                <a:gd name="connsiteX42" fmla="*/ 205269 w 2478068"/>
                <a:gd name="connsiteY42" fmla="*/ 3166008 h 3542151"/>
                <a:gd name="connsiteX43" fmla="*/ 376864 w 2478068"/>
                <a:gd name="connsiteY43" fmla="*/ 3386014 h 3542151"/>
                <a:gd name="connsiteX44" fmla="*/ 648158 w 2478068"/>
                <a:gd name="connsiteY44" fmla="*/ 3392725 h 3542151"/>
                <a:gd name="connsiteX45" fmla="*/ 824546 w 2478068"/>
                <a:gd name="connsiteY45" fmla="*/ 3237426 h 3542151"/>
                <a:gd name="connsiteX46" fmla="*/ 1007166 w 2478068"/>
                <a:gd name="connsiteY46" fmla="*/ 3022213 h 3542151"/>
                <a:gd name="connsiteX47" fmla="*/ 1211355 w 2478068"/>
                <a:gd name="connsiteY47" fmla="*/ 2864997 h 3542151"/>
                <a:gd name="connsiteX48" fmla="*/ 1563653 w 2478068"/>
                <a:gd name="connsiteY48" fmla="*/ 2888004 h 3542151"/>
                <a:gd name="connsiteX49" fmla="*/ 1733810 w 2478068"/>
                <a:gd name="connsiteY49" fmla="*/ 3029882 h 3542151"/>
                <a:gd name="connsiteX50" fmla="*/ 1896299 w 2478068"/>
                <a:gd name="connsiteY50" fmla="*/ 3227360 h 3542151"/>
                <a:gd name="connsiteX51" fmla="*/ 2089943 w 2478068"/>
                <a:gd name="connsiteY51" fmla="*/ 3395600 h 3542151"/>
                <a:gd name="connsiteX52" fmla="*/ 2168071 w 2478068"/>
                <a:gd name="connsiteY52" fmla="*/ 3421484 h 3542151"/>
                <a:gd name="connsiteX53" fmla="*/ 2314742 w 2478068"/>
                <a:gd name="connsiteY53" fmla="*/ 3358693 h 3542151"/>
                <a:gd name="connsiteX54" fmla="*/ 2365550 w 2478068"/>
                <a:gd name="connsiteY54" fmla="*/ 3232633 h 354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8068" h="3542151">
                  <a:moveTo>
                    <a:pt x="2365550" y="3232633"/>
                  </a:moveTo>
                  <a:cubicBezTo>
                    <a:pt x="2368905" y="3220650"/>
                    <a:pt x="2375136" y="3217774"/>
                    <a:pt x="2388078" y="3219691"/>
                  </a:cubicBezTo>
                  <a:cubicBezTo>
                    <a:pt x="2418275" y="3224484"/>
                    <a:pt x="2448472" y="3223046"/>
                    <a:pt x="2478189" y="3217774"/>
                  </a:cubicBezTo>
                  <a:cubicBezTo>
                    <a:pt x="2470520" y="3319868"/>
                    <a:pt x="2436489" y="3410939"/>
                    <a:pt x="2355005" y="3476126"/>
                  </a:cubicBezTo>
                  <a:cubicBezTo>
                    <a:pt x="2269687" y="3544189"/>
                    <a:pt x="2172385" y="3548982"/>
                    <a:pt x="2072687" y="3510157"/>
                  </a:cubicBezTo>
                  <a:cubicBezTo>
                    <a:pt x="1988327" y="3477084"/>
                    <a:pt x="1922661" y="3418128"/>
                    <a:pt x="1861308" y="3353900"/>
                  </a:cubicBezTo>
                  <a:cubicBezTo>
                    <a:pt x="1794683" y="3283920"/>
                    <a:pt x="1738124" y="3205312"/>
                    <a:pt x="1673416" y="3133414"/>
                  </a:cubicBezTo>
                  <a:cubicBezTo>
                    <a:pt x="1630278" y="3085482"/>
                    <a:pt x="1585701" y="3039468"/>
                    <a:pt x="1531539" y="3003999"/>
                  </a:cubicBezTo>
                  <a:cubicBezTo>
                    <a:pt x="1417940" y="2930184"/>
                    <a:pt x="1299070" y="2935456"/>
                    <a:pt x="1192182" y="3018858"/>
                  </a:cubicBezTo>
                  <a:cubicBezTo>
                    <a:pt x="1123640" y="3072062"/>
                    <a:pt x="1069477" y="3138687"/>
                    <a:pt x="1014356" y="3204832"/>
                  </a:cubicBezTo>
                  <a:cubicBezTo>
                    <a:pt x="958755" y="3271937"/>
                    <a:pt x="905551" y="3340958"/>
                    <a:pt x="841322" y="3400873"/>
                  </a:cubicBezTo>
                  <a:cubicBezTo>
                    <a:pt x="758880" y="3478043"/>
                    <a:pt x="663975" y="3531247"/>
                    <a:pt x="549898" y="3543230"/>
                  </a:cubicBezTo>
                  <a:cubicBezTo>
                    <a:pt x="394120" y="3559047"/>
                    <a:pt x="270935" y="3499133"/>
                    <a:pt x="180824" y="3373552"/>
                  </a:cubicBezTo>
                  <a:cubicBezTo>
                    <a:pt x="113240" y="3278647"/>
                    <a:pt x="78729" y="3169842"/>
                    <a:pt x="63870" y="3055286"/>
                  </a:cubicBezTo>
                  <a:cubicBezTo>
                    <a:pt x="42301" y="2892318"/>
                    <a:pt x="75853" y="2736540"/>
                    <a:pt x="132413" y="2584596"/>
                  </a:cubicBezTo>
                  <a:cubicBezTo>
                    <a:pt x="198079" y="2409646"/>
                    <a:pt x="286753" y="2246678"/>
                    <a:pt x="387888" y="2089941"/>
                  </a:cubicBezTo>
                  <a:cubicBezTo>
                    <a:pt x="469852" y="1962922"/>
                    <a:pt x="555170" y="1837821"/>
                    <a:pt x="630902" y="1706488"/>
                  </a:cubicBezTo>
                  <a:cubicBezTo>
                    <a:pt x="706634" y="1574676"/>
                    <a:pt x="770383" y="1438070"/>
                    <a:pt x="804415" y="1289003"/>
                  </a:cubicBezTo>
                  <a:cubicBezTo>
                    <a:pt x="823108" y="1207040"/>
                    <a:pt x="817356" y="1024899"/>
                    <a:pt x="804894" y="1027296"/>
                  </a:cubicBezTo>
                  <a:cubicBezTo>
                    <a:pt x="456910" y="109200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7940" y="-839"/>
                    <a:pt x="1432799" y="-3715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29037" y="1021544"/>
                    <a:pt x="929037" y="1021544"/>
                  </a:cubicBezTo>
                  <a:cubicBezTo>
                    <a:pt x="929037" y="1021544"/>
                    <a:pt x="941020" y="1268392"/>
                    <a:pt x="875354" y="1439508"/>
                  </a:cubicBezTo>
                  <a:cubicBezTo>
                    <a:pt x="824546" y="1592890"/>
                    <a:pt x="750731" y="1735247"/>
                    <a:pt x="663975" y="1870894"/>
                  </a:cubicBezTo>
                  <a:cubicBezTo>
                    <a:pt x="586805" y="1991202"/>
                    <a:pt x="504842" y="2108635"/>
                    <a:pt x="427672" y="2228943"/>
                  </a:cubicBezTo>
                  <a:cubicBezTo>
                    <a:pt x="321743" y="2393828"/>
                    <a:pt x="230673" y="2566382"/>
                    <a:pt x="186575" y="2759547"/>
                  </a:cubicBezTo>
                  <a:cubicBezTo>
                    <a:pt x="155420" y="2896152"/>
                    <a:pt x="154940" y="3032758"/>
                    <a:pt x="205269" y="3166008"/>
                  </a:cubicBezTo>
                  <a:cubicBezTo>
                    <a:pt x="239780" y="3256599"/>
                    <a:pt x="292984" y="3333768"/>
                    <a:pt x="376864" y="3386014"/>
                  </a:cubicBezTo>
                  <a:cubicBezTo>
                    <a:pt x="466017" y="3441615"/>
                    <a:pt x="556129" y="3441615"/>
                    <a:pt x="648158" y="3392725"/>
                  </a:cubicBezTo>
                  <a:cubicBezTo>
                    <a:pt x="719576" y="3354859"/>
                    <a:pt x="772780" y="3296861"/>
                    <a:pt x="824546" y="3237426"/>
                  </a:cubicBezTo>
                  <a:cubicBezTo>
                    <a:pt x="886378" y="3166487"/>
                    <a:pt x="944855" y="3092672"/>
                    <a:pt x="1007166" y="3022213"/>
                  </a:cubicBezTo>
                  <a:cubicBezTo>
                    <a:pt x="1064684" y="2956546"/>
                    <a:pt x="1130830" y="2901425"/>
                    <a:pt x="1211355" y="2864997"/>
                  </a:cubicBezTo>
                  <a:cubicBezTo>
                    <a:pt x="1332622" y="2809875"/>
                    <a:pt x="1450055" y="2825693"/>
                    <a:pt x="1563653" y="2888004"/>
                  </a:cubicBezTo>
                  <a:cubicBezTo>
                    <a:pt x="1629319" y="2923953"/>
                    <a:pt x="1682523" y="2976198"/>
                    <a:pt x="1733810" y="3029882"/>
                  </a:cubicBezTo>
                  <a:cubicBezTo>
                    <a:pt x="1793246" y="3091713"/>
                    <a:pt x="1839260" y="3164091"/>
                    <a:pt x="1896299" y="3227360"/>
                  </a:cubicBezTo>
                  <a:cubicBezTo>
                    <a:pt x="1953817" y="3291109"/>
                    <a:pt x="2011335" y="3355338"/>
                    <a:pt x="2089943" y="3395600"/>
                  </a:cubicBezTo>
                  <a:cubicBezTo>
                    <a:pt x="2114867" y="3408542"/>
                    <a:pt x="2140750" y="3417649"/>
                    <a:pt x="2168071" y="3421484"/>
                  </a:cubicBezTo>
                  <a:cubicBezTo>
                    <a:pt x="2229424" y="3430111"/>
                    <a:pt x="2277835" y="3406146"/>
                    <a:pt x="2314742" y="3358693"/>
                  </a:cubicBezTo>
                  <a:cubicBezTo>
                    <a:pt x="2343501" y="3321786"/>
                    <a:pt x="2358360" y="3278647"/>
                    <a:pt x="2365550" y="32326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37BC681-A40E-4245-A781-EDA73CCD1FE1}"/>
                </a:ext>
              </a:extLst>
            </p:cNvPr>
            <p:cNvSpPr/>
            <p:nvPr/>
          </p:nvSpPr>
          <p:spPr>
            <a:xfrm>
              <a:off x="1601327" y="1922774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AA2808-F4FE-48BA-89C5-0C4BC3C1EDE3}"/>
                </a:ext>
              </a:extLst>
            </p:cNvPr>
            <p:cNvSpPr/>
            <p:nvPr/>
          </p:nvSpPr>
          <p:spPr>
            <a:xfrm>
              <a:off x="1021833" y="1881553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1A96730-9320-4E8F-A726-9F6A2B1EB892}"/>
                </a:ext>
              </a:extLst>
            </p:cNvPr>
            <p:cNvSpPr/>
            <p:nvPr/>
          </p:nvSpPr>
          <p:spPr>
            <a:xfrm>
              <a:off x="1299963" y="1870238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025DE2-B948-4DDF-933F-3DEBC5AE0A12}"/>
                </a:ext>
              </a:extLst>
            </p:cNvPr>
            <p:cNvSpPr/>
            <p:nvPr/>
          </p:nvSpPr>
          <p:spPr>
            <a:xfrm>
              <a:off x="3206080" y="5617828"/>
              <a:ext cx="335522" cy="335522"/>
            </a:xfrm>
            <a:custGeom>
              <a:avLst/>
              <a:gdLst>
                <a:gd name="connsiteX0" fmla="*/ 169678 w 335521"/>
                <a:gd name="connsiteY0" fmla="*/ 339835 h 335521"/>
                <a:gd name="connsiteX1" fmla="*/ 0 w 335521"/>
                <a:gd name="connsiteY1" fmla="*/ 171116 h 335521"/>
                <a:gd name="connsiteX2" fmla="*/ 169678 w 335521"/>
                <a:gd name="connsiteY2" fmla="*/ 0 h 335521"/>
                <a:gd name="connsiteX3" fmla="*/ 339836 w 335521"/>
                <a:gd name="connsiteY3" fmla="*/ 169199 h 335521"/>
                <a:gd name="connsiteX4" fmla="*/ 169678 w 335521"/>
                <a:gd name="connsiteY4" fmla="*/ 339835 h 33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21" h="335521">
                  <a:moveTo>
                    <a:pt x="169678" y="339835"/>
                  </a:moveTo>
                  <a:cubicBezTo>
                    <a:pt x="74773" y="339835"/>
                    <a:pt x="479" y="266021"/>
                    <a:pt x="0" y="171116"/>
                  </a:cubicBezTo>
                  <a:cubicBezTo>
                    <a:pt x="0" y="75732"/>
                    <a:pt x="74294" y="0"/>
                    <a:pt x="169678" y="0"/>
                  </a:cubicBezTo>
                  <a:cubicBezTo>
                    <a:pt x="263624" y="0"/>
                    <a:pt x="339836" y="75732"/>
                    <a:pt x="339836" y="169199"/>
                  </a:cubicBezTo>
                  <a:cubicBezTo>
                    <a:pt x="340315" y="264103"/>
                    <a:pt x="265062" y="339835"/>
                    <a:pt x="169678" y="339835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CB6A945-E9A6-4F02-B67C-B4B34E454791}"/>
              </a:ext>
            </a:extLst>
          </p:cNvPr>
          <p:cNvGrpSpPr/>
          <p:nvPr/>
        </p:nvGrpSpPr>
        <p:grpSpPr>
          <a:xfrm rot="21013124">
            <a:off x="8440568" y="2708173"/>
            <a:ext cx="2826131" cy="4468452"/>
            <a:chOff x="898378" y="2610707"/>
            <a:chExt cx="2740278" cy="33628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143DB27-6DA3-4A3E-8025-0966214FAC45}"/>
                </a:ext>
              </a:extLst>
            </p:cNvPr>
            <p:cNvGrpSpPr/>
            <p:nvPr/>
          </p:nvGrpSpPr>
          <p:grpSpPr>
            <a:xfrm rot="5179347">
              <a:off x="1630823" y="2722688"/>
              <a:ext cx="2119814" cy="1895852"/>
              <a:chOff x="9423207" y="3983156"/>
              <a:chExt cx="2119814" cy="1895852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77CC0A2-24B3-4C4B-8BBD-E0944B524515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368DBEE-5509-47E6-B4E4-D35746BBA1AF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BC540BB-91A9-482F-B79C-05AE04FA5C2D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95CE5DF0-773C-425A-A171-8433C77B9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177" y="4999630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799BAFA-3306-43C8-8401-9FBE02E4D559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D5A7131-798C-4DA0-8641-15AE5490F4AD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514EF2D-ED7C-4385-8E83-1FC31A1AF708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249CF94-8A09-4583-883B-B662B528BD95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A8CA6E1-DD96-4FE2-97DA-0E8FCFF43037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5DCDFD5-D3E4-4C21-BCC1-7EE12E98A8C3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9F806E4-C739-4153-B7BB-734CC4C2476D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Cross 29">
                  <a:extLst>
                    <a:ext uri="{FF2B5EF4-FFF2-40B4-BE49-F238E27FC236}">
                      <a16:creationId xmlns:a16="http://schemas.microsoft.com/office/drawing/2014/main" id="{F5C9E0F2-3178-4382-AA24-C841851CD9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7736257-A08A-4D7F-90B4-F0BF88C138F7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E92EA12-AA38-4669-9B4D-4437AC485D6C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48023A6-0AFF-461C-8CC8-D40594CD94E9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D5CD802-2F61-4600-A1C5-3916DA690BF5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2B33A43-35FF-497C-8AA3-3F0FB3A244F6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B607D9A-292B-4626-9E40-1E479E3ED6B4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FBADA37-D33F-4E80-915B-A50FF9766DF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3FA2133-DA6F-4461-9AE1-DAFC6DC28205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13E0770-D52A-441E-A1D2-813031D2FFB2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7E02D3C-C05D-49FB-843C-86AA02DAB334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4287669-B53A-4AC7-B6B8-B410A02413FC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2B4D86-288F-4EAB-AFC0-82B764FDE8C8}"/>
                </a:ext>
              </a:extLst>
            </p:cNvPr>
            <p:cNvGrpSpPr/>
            <p:nvPr/>
          </p:nvGrpSpPr>
          <p:grpSpPr>
            <a:xfrm flipH="1">
              <a:off x="898378" y="3540367"/>
              <a:ext cx="2725552" cy="2433175"/>
              <a:chOff x="898378" y="3540367"/>
              <a:chExt cx="2725552" cy="243317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5B756A4-387A-47C5-A62A-B480E62C86A2}"/>
                  </a:ext>
                </a:extLst>
              </p:cNvPr>
              <p:cNvSpPr/>
              <p:nvPr/>
            </p:nvSpPr>
            <p:spPr>
              <a:xfrm rot="19146890">
                <a:off x="898378" y="3540367"/>
                <a:ext cx="2647906" cy="2053702"/>
              </a:xfrm>
              <a:custGeom>
                <a:avLst/>
                <a:gdLst>
                  <a:gd name="connsiteX0" fmla="*/ 802501 w 2647906"/>
                  <a:gd name="connsiteY0" fmla="*/ 64780 h 2053702"/>
                  <a:gd name="connsiteX1" fmla="*/ 824412 w 2647906"/>
                  <a:gd name="connsiteY1" fmla="*/ 137612 h 2053702"/>
                  <a:gd name="connsiteX2" fmla="*/ 735907 w 2647906"/>
                  <a:gd name="connsiteY2" fmla="*/ 300638 h 2053702"/>
                  <a:gd name="connsiteX3" fmla="*/ 672970 w 2647906"/>
                  <a:gd name="connsiteY3" fmla="*/ 375812 h 2053702"/>
                  <a:gd name="connsiteX4" fmla="*/ 644123 w 2647906"/>
                  <a:gd name="connsiteY4" fmla="*/ 429134 h 2053702"/>
                  <a:gd name="connsiteX5" fmla="*/ 630356 w 2647906"/>
                  <a:gd name="connsiteY5" fmla="*/ 546704 h 2053702"/>
                  <a:gd name="connsiteX6" fmla="*/ 618992 w 2647906"/>
                  <a:gd name="connsiteY6" fmla="*/ 620349 h 2053702"/>
                  <a:gd name="connsiteX7" fmla="*/ 576379 w 2647906"/>
                  <a:gd name="connsiteY7" fmla="*/ 714318 h 2053702"/>
                  <a:gd name="connsiteX8" fmla="*/ 559114 w 2647906"/>
                  <a:gd name="connsiteY8" fmla="*/ 771355 h 2053702"/>
                  <a:gd name="connsiteX9" fmla="*/ 507760 w 2647906"/>
                  <a:gd name="connsiteY9" fmla="*/ 891329 h 2053702"/>
                  <a:gd name="connsiteX10" fmla="*/ 462960 w 2647906"/>
                  <a:gd name="connsiteY10" fmla="*/ 948802 h 2053702"/>
                  <a:gd name="connsiteX11" fmla="*/ 412480 w 2647906"/>
                  <a:gd name="connsiteY11" fmla="*/ 1078829 h 2053702"/>
                  <a:gd name="connsiteX12" fmla="*/ 403301 w 2647906"/>
                  <a:gd name="connsiteY12" fmla="*/ 1333200 h 2053702"/>
                  <a:gd name="connsiteX13" fmla="*/ 421058 w 2647906"/>
                  <a:gd name="connsiteY13" fmla="*/ 1503955 h 2053702"/>
                  <a:gd name="connsiteX14" fmla="*/ 425443 w 2647906"/>
                  <a:gd name="connsiteY14" fmla="*/ 1540797 h 2053702"/>
                  <a:gd name="connsiteX15" fmla="*/ 0 w 2647906"/>
                  <a:gd name="connsiteY15" fmla="*/ 1172459 h 2053702"/>
                  <a:gd name="connsiteX16" fmla="*/ 16659 w 2647906"/>
                  <a:gd name="connsiteY16" fmla="*/ 1116181 h 2053702"/>
                  <a:gd name="connsiteX17" fmla="*/ 118337 w 2647906"/>
                  <a:gd name="connsiteY17" fmla="*/ 780533 h 2053702"/>
                  <a:gd name="connsiteX18" fmla="*/ 209683 w 2647906"/>
                  <a:gd name="connsiteY18" fmla="*/ 463662 h 2053702"/>
                  <a:gd name="connsiteX19" fmla="*/ 259071 w 2647906"/>
                  <a:gd name="connsiteY19" fmla="*/ 293425 h 2053702"/>
                  <a:gd name="connsiteX20" fmla="*/ 276772 w 2647906"/>
                  <a:gd name="connsiteY20" fmla="*/ 205139 h 2053702"/>
                  <a:gd name="connsiteX21" fmla="*/ 329219 w 2647906"/>
                  <a:gd name="connsiteY21" fmla="*/ 137394 h 2053702"/>
                  <a:gd name="connsiteX22" fmla="*/ 512349 w 2647906"/>
                  <a:gd name="connsiteY22" fmla="*/ 41458 h 2053702"/>
                  <a:gd name="connsiteX23" fmla="*/ 578564 w 2647906"/>
                  <a:gd name="connsiteY23" fmla="*/ 3434 h 2053702"/>
                  <a:gd name="connsiteX24" fmla="*/ 598232 w 2647906"/>
                  <a:gd name="connsiteY24" fmla="*/ 2123 h 2053702"/>
                  <a:gd name="connsiteX25" fmla="*/ 603914 w 2647906"/>
                  <a:gd name="connsiteY25" fmla="*/ 16546 h 2053702"/>
                  <a:gd name="connsiteX26" fmla="*/ 614402 w 2647906"/>
                  <a:gd name="connsiteY26" fmla="*/ 153128 h 2053702"/>
                  <a:gd name="connsiteX27" fmla="*/ 624237 w 2647906"/>
                  <a:gd name="connsiteY27" fmla="*/ 147446 h 2053702"/>
                  <a:gd name="connsiteX28" fmla="*/ 710120 w 2647906"/>
                  <a:gd name="connsiteY28" fmla="*/ 63749 h 2053702"/>
                  <a:gd name="connsiteX29" fmla="*/ 779832 w 2647906"/>
                  <a:gd name="connsiteY29" fmla="*/ 50418 h 2053702"/>
                  <a:gd name="connsiteX30" fmla="*/ 802501 w 2647906"/>
                  <a:gd name="connsiteY30" fmla="*/ 64780 h 2053702"/>
                  <a:gd name="connsiteX31" fmla="*/ 2419034 w 2647906"/>
                  <a:gd name="connsiteY31" fmla="*/ 721093 h 2053702"/>
                  <a:gd name="connsiteX32" fmla="*/ 2504043 w 2647906"/>
                  <a:gd name="connsiteY32" fmla="*/ 904441 h 2053702"/>
                  <a:gd name="connsiteX33" fmla="*/ 2545782 w 2647906"/>
                  <a:gd name="connsiteY33" fmla="*/ 1068995 h 2053702"/>
                  <a:gd name="connsiteX34" fmla="*/ 2540975 w 2647906"/>
                  <a:gd name="connsiteY34" fmla="*/ 1200552 h 2053702"/>
                  <a:gd name="connsiteX35" fmla="*/ 2527207 w 2647906"/>
                  <a:gd name="connsiteY35" fmla="*/ 1309818 h 2053702"/>
                  <a:gd name="connsiteX36" fmla="*/ 2533108 w 2647906"/>
                  <a:gd name="connsiteY36" fmla="*/ 1417991 h 2053702"/>
                  <a:gd name="connsiteX37" fmla="*/ 2647906 w 2647906"/>
                  <a:gd name="connsiteY37" fmla="*/ 1623311 h 2053702"/>
                  <a:gd name="connsiteX38" fmla="*/ 2238821 w 2647906"/>
                  <a:gd name="connsiteY38" fmla="*/ 2053445 h 2053702"/>
                  <a:gd name="connsiteX39" fmla="*/ 2107487 w 2647906"/>
                  <a:gd name="connsiteY39" fmla="*/ 1625728 h 2053702"/>
                  <a:gd name="connsiteX40" fmla="*/ 1832058 w 2647906"/>
                  <a:gd name="connsiteY40" fmla="*/ 1241636 h 2053702"/>
                  <a:gd name="connsiteX41" fmla="*/ 1746394 w 2647906"/>
                  <a:gd name="connsiteY41" fmla="*/ 1095656 h 2053702"/>
                  <a:gd name="connsiteX42" fmla="*/ 1701159 w 2647906"/>
                  <a:gd name="connsiteY42" fmla="*/ 1015237 h 2053702"/>
                  <a:gd name="connsiteX43" fmla="*/ 1666849 w 2647906"/>
                  <a:gd name="connsiteY43" fmla="*/ 935910 h 2053702"/>
                  <a:gd name="connsiteX44" fmla="*/ 1618990 w 2647906"/>
                  <a:gd name="connsiteY44" fmla="*/ 854398 h 2053702"/>
                  <a:gd name="connsiteX45" fmla="*/ 1588178 w 2647906"/>
                  <a:gd name="connsiteY45" fmla="*/ 825770 h 2053702"/>
                  <a:gd name="connsiteX46" fmla="*/ 1612435 w 2647906"/>
                  <a:gd name="connsiteY46" fmla="*/ 764145 h 2053702"/>
                  <a:gd name="connsiteX47" fmla="*/ 1642592 w 2647906"/>
                  <a:gd name="connsiteY47" fmla="*/ 763488 h 2053702"/>
                  <a:gd name="connsiteX48" fmla="*/ 1691106 w 2647906"/>
                  <a:gd name="connsiteY48" fmla="*/ 775726 h 2053702"/>
                  <a:gd name="connsiteX49" fmla="*/ 1749017 w 2647906"/>
                  <a:gd name="connsiteY49" fmla="*/ 812658 h 2053702"/>
                  <a:gd name="connsiteX50" fmla="*/ 1751420 w 2647906"/>
                  <a:gd name="connsiteY50" fmla="*/ 814843 h 2053702"/>
                  <a:gd name="connsiteX51" fmla="*/ 1755354 w 2647906"/>
                  <a:gd name="connsiteY51" fmla="*/ 815280 h 2053702"/>
                  <a:gd name="connsiteX52" fmla="*/ 1638003 w 2647906"/>
                  <a:gd name="connsiteY52" fmla="*/ 354397 h 2053702"/>
                  <a:gd name="connsiteX53" fmla="*/ 1635598 w 2647906"/>
                  <a:gd name="connsiteY53" fmla="*/ 303261 h 2053702"/>
                  <a:gd name="connsiteX54" fmla="*/ 1657234 w 2647906"/>
                  <a:gd name="connsiteY54" fmla="*/ 263925 h 2053702"/>
                  <a:gd name="connsiteX55" fmla="*/ 1707714 w 2647906"/>
                  <a:gd name="connsiteY55" fmla="*/ 258243 h 2053702"/>
                  <a:gd name="connsiteX56" fmla="*/ 1784419 w 2647906"/>
                  <a:gd name="connsiteY56" fmla="*/ 306538 h 2053702"/>
                  <a:gd name="connsiteX57" fmla="*/ 1823973 w 2647906"/>
                  <a:gd name="connsiteY57" fmla="*/ 408592 h 2053702"/>
                  <a:gd name="connsiteX58" fmla="*/ 1907234 w 2647906"/>
                  <a:gd name="connsiteY58" fmla="*/ 690280 h 2053702"/>
                  <a:gd name="connsiteX59" fmla="*/ 1926465 w 2647906"/>
                  <a:gd name="connsiteY59" fmla="*/ 698148 h 2053702"/>
                  <a:gd name="connsiteX60" fmla="*/ 2046438 w 2647906"/>
                  <a:gd name="connsiteY60" fmla="*/ 694651 h 2053702"/>
                  <a:gd name="connsiteX61" fmla="*/ 2065013 w 2647906"/>
                  <a:gd name="connsiteY61" fmla="*/ 706014 h 2053702"/>
                  <a:gd name="connsiteX62" fmla="*/ 2076595 w 2647906"/>
                  <a:gd name="connsiteY62" fmla="*/ 703392 h 2053702"/>
                  <a:gd name="connsiteX63" fmla="*/ 2142155 w 2647906"/>
                  <a:gd name="connsiteY63" fmla="*/ 667553 h 2053702"/>
                  <a:gd name="connsiteX64" fmla="*/ 2230442 w 2647906"/>
                  <a:gd name="connsiteY64" fmla="*/ 696399 h 2053702"/>
                  <a:gd name="connsiteX65" fmla="*/ 2279612 w 2647906"/>
                  <a:gd name="connsiteY65" fmla="*/ 706670 h 2053702"/>
                  <a:gd name="connsiteX66" fmla="*/ 2328562 w 2647906"/>
                  <a:gd name="connsiteY66" fmla="*/ 691592 h 2053702"/>
                  <a:gd name="connsiteX67" fmla="*/ 2419034 w 2647906"/>
                  <a:gd name="connsiteY67" fmla="*/ 721093 h 2053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647906" h="2053702">
                    <a:moveTo>
                      <a:pt x="802501" y="64780"/>
                    </a:moveTo>
                    <a:cubicBezTo>
                      <a:pt x="822159" y="83035"/>
                      <a:pt x="831951" y="111553"/>
                      <a:pt x="824412" y="137612"/>
                    </a:cubicBezTo>
                    <a:cubicBezTo>
                      <a:pt x="813704" y="174981"/>
                      <a:pt x="750767" y="282281"/>
                      <a:pt x="735907" y="300638"/>
                    </a:cubicBezTo>
                    <a:cubicBezTo>
                      <a:pt x="715146" y="325768"/>
                      <a:pt x="691108" y="348277"/>
                      <a:pt x="672970" y="375812"/>
                    </a:cubicBezTo>
                    <a:cubicBezTo>
                      <a:pt x="665758" y="386739"/>
                      <a:pt x="658546" y="395480"/>
                      <a:pt x="644123" y="429134"/>
                    </a:cubicBezTo>
                    <a:cubicBezTo>
                      <a:pt x="629045" y="467158"/>
                      <a:pt x="625330" y="506275"/>
                      <a:pt x="630356" y="546704"/>
                    </a:cubicBezTo>
                    <a:cubicBezTo>
                      <a:pt x="633634" y="572054"/>
                      <a:pt x="626641" y="596310"/>
                      <a:pt x="618992" y="620349"/>
                    </a:cubicBezTo>
                    <a:cubicBezTo>
                      <a:pt x="608285" y="653348"/>
                      <a:pt x="595391" y="685035"/>
                      <a:pt x="576379" y="714318"/>
                    </a:cubicBezTo>
                    <a:cubicBezTo>
                      <a:pt x="565452" y="731363"/>
                      <a:pt x="563704" y="752124"/>
                      <a:pt x="559114" y="771355"/>
                    </a:cubicBezTo>
                    <a:cubicBezTo>
                      <a:pt x="548625" y="814187"/>
                      <a:pt x="536387" y="856145"/>
                      <a:pt x="507760" y="891329"/>
                    </a:cubicBezTo>
                    <a:cubicBezTo>
                      <a:pt x="492462" y="910122"/>
                      <a:pt x="476947" y="929135"/>
                      <a:pt x="462960" y="948802"/>
                    </a:cubicBezTo>
                    <a:cubicBezTo>
                      <a:pt x="435426" y="987919"/>
                      <a:pt x="422751" y="1032937"/>
                      <a:pt x="412480" y="1078829"/>
                    </a:cubicBezTo>
                    <a:cubicBezTo>
                      <a:pt x="404395" y="1115761"/>
                      <a:pt x="399150" y="1285779"/>
                      <a:pt x="403301" y="1333200"/>
                    </a:cubicBezTo>
                    <a:cubicBezTo>
                      <a:pt x="407890" y="1384883"/>
                      <a:pt x="414447" y="1446399"/>
                      <a:pt x="421058" y="1503955"/>
                    </a:cubicBezTo>
                    <a:lnTo>
                      <a:pt x="425443" y="1540797"/>
                    </a:lnTo>
                    <a:lnTo>
                      <a:pt x="0" y="1172459"/>
                    </a:lnTo>
                    <a:lnTo>
                      <a:pt x="16659" y="1116181"/>
                    </a:lnTo>
                    <a:cubicBezTo>
                      <a:pt x="58412" y="975757"/>
                      <a:pt x="97686" y="845601"/>
                      <a:pt x="118337" y="780533"/>
                    </a:cubicBezTo>
                    <a:cubicBezTo>
                      <a:pt x="151553" y="675857"/>
                      <a:pt x="183240" y="570524"/>
                      <a:pt x="209683" y="463662"/>
                    </a:cubicBezTo>
                    <a:cubicBezTo>
                      <a:pt x="223888" y="406188"/>
                      <a:pt x="240714" y="349588"/>
                      <a:pt x="259071" y="293425"/>
                    </a:cubicBezTo>
                    <a:cubicBezTo>
                      <a:pt x="268467" y="264798"/>
                      <a:pt x="273276" y="234859"/>
                      <a:pt x="276772" y="205139"/>
                    </a:cubicBezTo>
                    <a:cubicBezTo>
                      <a:pt x="280924" y="171922"/>
                      <a:pt x="298407" y="147883"/>
                      <a:pt x="329219" y="137394"/>
                    </a:cubicBezTo>
                    <a:cubicBezTo>
                      <a:pt x="395216" y="114667"/>
                      <a:pt x="452472" y="75550"/>
                      <a:pt x="512349" y="41458"/>
                    </a:cubicBezTo>
                    <a:cubicBezTo>
                      <a:pt x="534421" y="28784"/>
                      <a:pt x="556492" y="16109"/>
                      <a:pt x="578564" y="3434"/>
                    </a:cubicBezTo>
                    <a:cubicBezTo>
                      <a:pt x="584901" y="-282"/>
                      <a:pt x="591457" y="-1374"/>
                      <a:pt x="598232" y="2123"/>
                    </a:cubicBezTo>
                    <a:cubicBezTo>
                      <a:pt x="603477" y="5620"/>
                      <a:pt x="603258" y="11082"/>
                      <a:pt x="603914" y="16546"/>
                    </a:cubicBezTo>
                    <a:cubicBezTo>
                      <a:pt x="605880" y="34466"/>
                      <a:pt x="609159" y="149195"/>
                      <a:pt x="614402" y="153128"/>
                    </a:cubicBezTo>
                    <a:cubicBezTo>
                      <a:pt x="618774" y="152910"/>
                      <a:pt x="621177" y="149413"/>
                      <a:pt x="624237" y="147446"/>
                    </a:cubicBezTo>
                    <a:cubicBezTo>
                      <a:pt x="646309" y="129745"/>
                      <a:pt x="701160" y="71616"/>
                      <a:pt x="710120" y="63749"/>
                    </a:cubicBezTo>
                    <a:cubicBezTo>
                      <a:pt x="730881" y="45829"/>
                      <a:pt x="753827" y="40147"/>
                      <a:pt x="779832" y="50418"/>
                    </a:cubicBezTo>
                    <a:cubicBezTo>
                      <a:pt x="788300" y="53751"/>
                      <a:pt x="795948" y="58695"/>
                      <a:pt x="802501" y="64780"/>
                    </a:cubicBezTo>
                    <a:close/>
                    <a:moveTo>
                      <a:pt x="2419034" y="721093"/>
                    </a:moveTo>
                    <a:cubicBezTo>
                      <a:pt x="2425371" y="728523"/>
                      <a:pt x="2486342" y="856583"/>
                      <a:pt x="2504043" y="904441"/>
                    </a:cubicBezTo>
                    <a:cubicBezTo>
                      <a:pt x="2523711" y="957763"/>
                      <a:pt x="2539227" y="1012396"/>
                      <a:pt x="2545782" y="1068995"/>
                    </a:cubicBezTo>
                    <a:cubicBezTo>
                      <a:pt x="2550809" y="1113139"/>
                      <a:pt x="2547749" y="1156846"/>
                      <a:pt x="2540975" y="1200552"/>
                    </a:cubicBezTo>
                    <a:cubicBezTo>
                      <a:pt x="2535512" y="1236828"/>
                      <a:pt x="2528737" y="1273104"/>
                      <a:pt x="2527207" y="1309818"/>
                    </a:cubicBezTo>
                    <a:cubicBezTo>
                      <a:pt x="2525678" y="1346531"/>
                      <a:pt x="2522181" y="1383026"/>
                      <a:pt x="2533108" y="1417991"/>
                    </a:cubicBezTo>
                    <a:cubicBezTo>
                      <a:pt x="2547750" y="1465631"/>
                      <a:pt x="2626271" y="1578730"/>
                      <a:pt x="2647906" y="1623311"/>
                    </a:cubicBezTo>
                    <a:cubicBezTo>
                      <a:pt x="2530422" y="1724748"/>
                      <a:pt x="2319956" y="2043116"/>
                      <a:pt x="2238821" y="2053445"/>
                    </a:cubicBezTo>
                    <a:cubicBezTo>
                      <a:pt x="2157686" y="2063775"/>
                      <a:pt x="2175281" y="1761030"/>
                      <a:pt x="2107487" y="1625728"/>
                    </a:cubicBezTo>
                    <a:cubicBezTo>
                      <a:pt x="2039693" y="1490426"/>
                      <a:pt x="1892241" y="1329981"/>
                      <a:pt x="1832058" y="1241636"/>
                    </a:cubicBezTo>
                    <a:cubicBezTo>
                      <a:pt x="1771877" y="1153291"/>
                      <a:pt x="1768248" y="1148541"/>
                      <a:pt x="1746394" y="1095656"/>
                    </a:cubicBezTo>
                    <a:cubicBezTo>
                      <a:pt x="1734812" y="1067248"/>
                      <a:pt x="1721044" y="1039494"/>
                      <a:pt x="1701159" y="1015237"/>
                    </a:cubicBezTo>
                    <a:cubicBezTo>
                      <a:pt x="1682365" y="992291"/>
                      <a:pt x="1674716" y="964100"/>
                      <a:pt x="1666849" y="935910"/>
                    </a:cubicBezTo>
                    <a:cubicBezTo>
                      <a:pt x="1658108" y="904878"/>
                      <a:pt x="1643904" y="876251"/>
                      <a:pt x="1618990" y="854398"/>
                    </a:cubicBezTo>
                    <a:cubicBezTo>
                      <a:pt x="1611342" y="850027"/>
                      <a:pt x="1591237" y="830578"/>
                      <a:pt x="1588178" y="825770"/>
                    </a:cubicBezTo>
                    <a:cubicBezTo>
                      <a:pt x="1570913" y="800202"/>
                      <a:pt x="1582277" y="771355"/>
                      <a:pt x="1612435" y="764145"/>
                    </a:cubicBezTo>
                    <a:cubicBezTo>
                      <a:pt x="1622487" y="761740"/>
                      <a:pt x="1632321" y="761303"/>
                      <a:pt x="1642592" y="763488"/>
                    </a:cubicBezTo>
                    <a:cubicBezTo>
                      <a:pt x="1658982" y="766985"/>
                      <a:pt x="1675153" y="770481"/>
                      <a:pt x="1691106" y="775726"/>
                    </a:cubicBezTo>
                    <a:cubicBezTo>
                      <a:pt x="1713614" y="783156"/>
                      <a:pt x="1733719" y="793864"/>
                      <a:pt x="1749017" y="812658"/>
                    </a:cubicBezTo>
                    <a:cubicBezTo>
                      <a:pt x="1749672" y="813532"/>
                      <a:pt x="1750546" y="814188"/>
                      <a:pt x="1751420" y="814843"/>
                    </a:cubicBezTo>
                    <a:cubicBezTo>
                      <a:pt x="1752076" y="815281"/>
                      <a:pt x="1752732" y="815499"/>
                      <a:pt x="1755354" y="815280"/>
                    </a:cubicBezTo>
                    <a:cubicBezTo>
                      <a:pt x="1742242" y="765455"/>
                      <a:pt x="1644559" y="387177"/>
                      <a:pt x="1638003" y="354397"/>
                    </a:cubicBezTo>
                    <a:cubicBezTo>
                      <a:pt x="1637129" y="346749"/>
                      <a:pt x="1635162" y="310909"/>
                      <a:pt x="1635598" y="303261"/>
                    </a:cubicBezTo>
                    <a:cubicBezTo>
                      <a:pt x="1636691" y="286652"/>
                      <a:pt x="1642810" y="273103"/>
                      <a:pt x="1657234" y="263925"/>
                    </a:cubicBezTo>
                    <a:cubicBezTo>
                      <a:pt x="1673186" y="255184"/>
                      <a:pt x="1690451" y="255839"/>
                      <a:pt x="1707714" y="258243"/>
                    </a:cubicBezTo>
                    <a:cubicBezTo>
                      <a:pt x="1739401" y="264580"/>
                      <a:pt x="1764314" y="281845"/>
                      <a:pt x="1784419" y="306538"/>
                    </a:cubicBezTo>
                    <a:cubicBezTo>
                      <a:pt x="1802339" y="328610"/>
                      <a:pt x="1813921" y="382369"/>
                      <a:pt x="1823973" y="408592"/>
                    </a:cubicBezTo>
                    <a:cubicBezTo>
                      <a:pt x="1827469" y="417771"/>
                      <a:pt x="1906797" y="688095"/>
                      <a:pt x="1907234" y="690280"/>
                    </a:cubicBezTo>
                    <a:cubicBezTo>
                      <a:pt x="1911386" y="705140"/>
                      <a:pt x="1912915" y="704266"/>
                      <a:pt x="1926465" y="698148"/>
                    </a:cubicBezTo>
                    <a:cubicBezTo>
                      <a:pt x="1965581" y="680010"/>
                      <a:pt x="2005791" y="670613"/>
                      <a:pt x="2046438" y="694651"/>
                    </a:cubicBezTo>
                    <a:cubicBezTo>
                      <a:pt x="2052776" y="698366"/>
                      <a:pt x="2059113" y="702081"/>
                      <a:pt x="2065013" y="706014"/>
                    </a:cubicBezTo>
                    <a:cubicBezTo>
                      <a:pt x="2069820" y="709293"/>
                      <a:pt x="2073536" y="709074"/>
                      <a:pt x="2076595" y="703392"/>
                    </a:cubicBezTo>
                    <a:cubicBezTo>
                      <a:pt x="2090581" y="677168"/>
                      <a:pt x="2114401" y="669082"/>
                      <a:pt x="2142155" y="667553"/>
                    </a:cubicBezTo>
                    <a:cubicBezTo>
                      <a:pt x="2175371" y="665804"/>
                      <a:pt x="2204873" y="675420"/>
                      <a:pt x="2230442" y="696399"/>
                    </a:cubicBezTo>
                    <a:cubicBezTo>
                      <a:pt x="2245302" y="708637"/>
                      <a:pt x="2261255" y="711259"/>
                      <a:pt x="2279612" y="706670"/>
                    </a:cubicBezTo>
                    <a:cubicBezTo>
                      <a:pt x="2296220" y="702518"/>
                      <a:pt x="2312391" y="696399"/>
                      <a:pt x="2328562" y="691592"/>
                    </a:cubicBezTo>
                    <a:cubicBezTo>
                      <a:pt x="2365712" y="680446"/>
                      <a:pt x="2394996" y="692903"/>
                      <a:pt x="2419034" y="721093"/>
                    </a:cubicBezTo>
                    <a:close/>
                  </a:path>
                </a:pathLst>
              </a:custGeom>
              <a:solidFill>
                <a:srgbClr val="FCD9C1"/>
              </a:solidFill>
              <a:ln w="25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EAA1F29-724B-492D-94CA-351194259C7E}"/>
                  </a:ext>
                </a:extLst>
              </p:cNvPr>
              <p:cNvSpPr/>
              <p:nvPr/>
            </p:nvSpPr>
            <p:spPr>
              <a:xfrm rot="18494506">
                <a:off x="1301885" y="4983176"/>
                <a:ext cx="859228" cy="1121504"/>
              </a:xfrm>
              <a:custGeom>
                <a:avLst/>
                <a:gdLst>
                  <a:gd name="connsiteX0" fmla="*/ 627099 w 627402"/>
                  <a:gd name="connsiteY0" fmla="*/ 265576 h 671928"/>
                  <a:gd name="connsiteX1" fmla="*/ 622871 w 627402"/>
                  <a:gd name="connsiteY1" fmla="*/ 282230 h 671928"/>
                  <a:gd name="connsiteX2" fmla="*/ 438705 w 627402"/>
                  <a:gd name="connsiteY2" fmla="*/ 670937 h 671928"/>
                  <a:gd name="connsiteX3" fmla="*/ 438236 w 627402"/>
                  <a:gd name="connsiteY3" fmla="*/ 671928 h 671928"/>
                  <a:gd name="connsiteX4" fmla="*/ 0 w 627402"/>
                  <a:gd name="connsiteY4" fmla="*/ 115864 h 671928"/>
                  <a:gd name="connsiteX5" fmla="*/ 52443 w 627402"/>
                  <a:gd name="connsiteY5" fmla="*/ 14129 h 671928"/>
                  <a:gd name="connsiteX6" fmla="*/ 94818 w 627402"/>
                  <a:gd name="connsiteY6" fmla="*/ 9241 h 671928"/>
                  <a:gd name="connsiteX7" fmla="*/ 350695 w 627402"/>
                  <a:gd name="connsiteY7" fmla="*/ 128216 h 671928"/>
                  <a:gd name="connsiteX8" fmla="*/ 556865 w 627402"/>
                  <a:gd name="connsiteY8" fmla="*/ 223558 h 671928"/>
                  <a:gd name="connsiteX9" fmla="*/ 577237 w 627402"/>
                  <a:gd name="connsiteY9" fmla="*/ 239449 h 671928"/>
                  <a:gd name="connsiteX10" fmla="*/ 613907 w 627402"/>
                  <a:gd name="connsiteY10" fmla="*/ 255339 h 671928"/>
                  <a:gd name="connsiteX11" fmla="*/ 627099 w 627402"/>
                  <a:gd name="connsiteY11" fmla="*/ 265576 h 671928"/>
                  <a:gd name="connsiteX0" fmla="*/ 627099 w 627402"/>
                  <a:gd name="connsiteY0" fmla="*/ 265576 h 1121504"/>
                  <a:gd name="connsiteX1" fmla="*/ 622871 w 627402"/>
                  <a:gd name="connsiteY1" fmla="*/ 282230 h 1121504"/>
                  <a:gd name="connsiteX2" fmla="*/ 438705 w 627402"/>
                  <a:gd name="connsiteY2" fmla="*/ 670937 h 1121504"/>
                  <a:gd name="connsiteX3" fmla="*/ 235877 w 627402"/>
                  <a:gd name="connsiteY3" fmla="*/ 1121504 h 1121504"/>
                  <a:gd name="connsiteX4" fmla="*/ 0 w 627402"/>
                  <a:gd name="connsiteY4" fmla="*/ 115864 h 1121504"/>
                  <a:gd name="connsiteX5" fmla="*/ 52443 w 627402"/>
                  <a:gd name="connsiteY5" fmla="*/ 14129 h 1121504"/>
                  <a:gd name="connsiteX6" fmla="*/ 94818 w 627402"/>
                  <a:gd name="connsiteY6" fmla="*/ 9241 h 1121504"/>
                  <a:gd name="connsiteX7" fmla="*/ 350695 w 627402"/>
                  <a:gd name="connsiteY7" fmla="*/ 128216 h 1121504"/>
                  <a:gd name="connsiteX8" fmla="*/ 556865 w 627402"/>
                  <a:gd name="connsiteY8" fmla="*/ 223558 h 1121504"/>
                  <a:gd name="connsiteX9" fmla="*/ 577237 w 627402"/>
                  <a:gd name="connsiteY9" fmla="*/ 239449 h 1121504"/>
                  <a:gd name="connsiteX10" fmla="*/ 613907 w 627402"/>
                  <a:gd name="connsiteY10" fmla="*/ 255339 h 1121504"/>
                  <a:gd name="connsiteX11" fmla="*/ 627099 w 627402"/>
                  <a:gd name="connsiteY11" fmla="*/ 265576 h 1121504"/>
                  <a:gd name="connsiteX0" fmla="*/ 858926 w 859229"/>
                  <a:gd name="connsiteY0" fmla="*/ 265576 h 1121504"/>
                  <a:gd name="connsiteX1" fmla="*/ 854698 w 859229"/>
                  <a:gd name="connsiteY1" fmla="*/ 282230 h 1121504"/>
                  <a:gd name="connsiteX2" fmla="*/ 670532 w 859229"/>
                  <a:gd name="connsiteY2" fmla="*/ 670937 h 1121504"/>
                  <a:gd name="connsiteX3" fmla="*/ 467704 w 859229"/>
                  <a:gd name="connsiteY3" fmla="*/ 1121504 h 1121504"/>
                  <a:gd name="connsiteX4" fmla="*/ 0 w 859229"/>
                  <a:gd name="connsiteY4" fmla="*/ 518100 h 1121504"/>
                  <a:gd name="connsiteX5" fmla="*/ 284270 w 859229"/>
                  <a:gd name="connsiteY5" fmla="*/ 14129 h 1121504"/>
                  <a:gd name="connsiteX6" fmla="*/ 326645 w 859229"/>
                  <a:gd name="connsiteY6" fmla="*/ 9241 h 1121504"/>
                  <a:gd name="connsiteX7" fmla="*/ 582522 w 859229"/>
                  <a:gd name="connsiteY7" fmla="*/ 128216 h 1121504"/>
                  <a:gd name="connsiteX8" fmla="*/ 788692 w 859229"/>
                  <a:gd name="connsiteY8" fmla="*/ 223558 h 1121504"/>
                  <a:gd name="connsiteX9" fmla="*/ 809064 w 859229"/>
                  <a:gd name="connsiteY9" fmla="*/ 239449 h 1121504"/>
                  <a:gd name="connsiteX10" fmla="*/ 845734 w 859229"/>
                  <a:gd name="connsiteY10" fmla="*/ 255339 h 1121504"/>
                  <a:gd name="connsiteX11" fmla="*/ 858926 w 859229"/>
                  <a:gd name="connsiteY11" fmla="*/ 265576 h 112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9229" h="1121504">
                    <a:moveTo>
                      <a:pt x="858926" y="265576"/>
                    </a:moveTo>
                    <a:cubicBezTo>
                      <a:pt x="859995" y="269906"/>
                      <a:pt x="858161" y="275304"/>
                      <a:pt x="854698" y="282230"/>
                    </a:cubicBezTo>
                    <a:cubicBezTo>
                      <a:pt x="792765" y="411799"/>
                      <a:pt x="731649" y="541369"/>
                      <a:pt x="670532" y="670937"/>
                    </a:cubicBezTo>
                    <a:lnTo>
                      <a:pt x="467704" y="1121504"/>
                    </a:lnTo>
                    <a:lnTo>
                      <a:pt x="0" y="518100"/>
                    </a:lnTo>
                    <a:lnTo>
                      <a:pt x="284270" y="14129"/>
                    </a:lnTo>
                    <a:cubicBezTo>
                      <a:pt x="298124" y="-3798"/>
                      <a:pt x="298938" y="-3798"/>
                      <a:pt x="326645" y="9241"/>
                    </a:cubicBezTo>
                    <a:lnTo>
                      <a:pt x="582522" y="128216"/>
                    </a:lnTo>
                    <a:lnTo>
                      <a:pt x="788692" y="223558"/>
                    </a:lnTo>
                    <a:cubicBezTo>
                      <a:pt x="797249" y="227225"/>
                      <a:pt x="806212" y="229670"/>
                      <a:pt x="809064" y="239449"/>
                    </a:cubicBezTo>
                    <a:cubicBezTo>
                      <a:pt x="821288" y="244745"/>
                      <a:pt x="833103" y="251265"/>
                      <a:pt x="845734" y="255339"/>
                    </a:cubicBezTo>
                    <a:cubicBezTo>
                      <a:pt x="853883" y="257988"/>
                      <a:pt x="857856" y="261247"/>
                      <a:pt x="858926" y="265576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42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D5B7A8C-88F6-4688-8544-86FE4FE4A675}"/>
                  </a:ext>
                </a:extLst>
              </p:cNvPr>
              <p:cNvSpPr/>
              <p:nvPr/>
            </p:nvSpPr>
            <p:spPr>
              <a:xfrm rot="16200000">
                <a:off x="3032248" y="4203473"/>
                <a:ext cx="777883" cy="405480"/>
              </a:xfrm>
              <a:custGeom>
                <a:avLst/>
                <a:gdLst>
                  <a:gd name="connsiteX0" fmla="*/ 777580 w 777883"/>
                  <a:gd name="connsiteY0" fmla="*/ 265577 h 405480"/>
                  <a:gd name="connsiteX1" fmla="*/ 773352 w 777883"/>
                  <a:gd name="connsiteY1" fmla="*/ 282231 h 405480"/>
                  <a:gd name="connsiteX2" fmla="*/ 714957 w 777883"/>
                  <a:gd name="connsiteY2" fmla="*/ 405480 h 405480"/>
                  <a:gd name="connsiteX3" fmla="*/ 0 w 777883"/>
                  <a:gd name="connsiteY3" fmla="*/ 405480 h 405480"/>
                  <a:gd name="connsiteX4" fmla="*/ 128362 w 777883"/>
                  <a:gd name="connsiteY4" fmla="*/ 158774 h 405480"/>
                  <a:gd name="connsiteX5" fmla="*/ 202924 w 777883"/>
                  <a:gd name="connsiteY5" fmla="*/ 14130 h 405480"/>
                  <a:gd name="connsiteX6" fmla="*/ 245299 w 777883"/>
                  <a:gd name="connsiteY6" fmla="*/ 9241 h 405480"/>
                  <a:gd name="connsiteX7" fmla="*/ 501176 w 777883"/>
                  <a:gd name="connsiteY7" fmla="*/ 128216 h 405480"/>
                  <a:gd name="connsiteX8" fmla="*/ 707346 w 777883"/>
                  <a:gd name="connsiteY8" fmla="*/ 223558 h 405480"/>
                  <a:gd name="connsiteX9" fmla="*/ 727718 w 777883"/>
                  <a:gd name="connsiteY9" fmla="*/ 239449 h 405480"/>
                  <a:gd name="connsiteX10" fmla="*/ 764388 w 777883"/>
                  <a:gd name="connsiteY10" fmla="*/ 255339 h 405480"/>
                  <a:gd name="connsiteX11" fmla="*/ 777580 w 777883"/>
                  <a:gd name="connsiteY11" fmla="*/ 265577 h 40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883" h="405480">
                    <a:moveTo>
                      <a:pt x="777580" y="265577"/>
                    </a:moveTo>
                    <a:cubicBezTo>
                      <a:pt x="778649" y="269906"/>
                      <a:pt x="776815" y="275305"/>
                      <a:pt x="773352" y="282231"/>
                    </a:cubicBezTo>
                    <a:lnTo>
                      <a:pt x="714957" y="405480"/>
                    </a:lnTo>
                    <a:lnTo>
                      <a:pt x="0" y="405480"/>
                    </a:lnTo>
                    <a:lnTo>
                      <a:pt x="128362" y="158774"/>
                    </a:lnTo>
                    <a:cubicBezTo>
                      <a:pt x="153623" y="110695"/>
                      <a:pt x="178885" y="62617"/>
                      <a:pt x="202924" y="14130"/>
                    </a:cubicBezTo>
                    <a:cubicBezTo>
                      <a:pt x="216778" y="-3799"/>
                      <a:pt x="217592" y="-3799"/>
                      <a:pt x="245299" y="9241"/>
                    </a:cubicBezTo>
                    <a:cubicBezTo>
                      <a:pt x="330863" y="48356"/>
                      <a:pt x="415612" y="89101"/>
                      <a:pt x="501176" y="128216"/>
                    </a:cubicBezTo>
                    <a:cubicBezTo>
                      <a:pt x="570035" y="159589"/>
                      <a:pt x="638487" y="192593"/>
                      <a:pt x="707346" y="223558"/>
                    </a:cubicBezTo>
                    <a:cubicBezTo>
                      <a:pt x="715902" y="227226"/>
                      <a:pt x="724866" y="229670"/>
                      <a:pt x="727718" y="239449"/>
                    </a:cubicBezTo>
                    <a:cubicBezTo>
                      <a:pt x="739942" y="244746"/>
                      <a:pt x="751757" y="251265"/>
                      <a:pt x="764388" y="255339"/>
                    </a:cubicBezTo>
                    <a:cubicBezTo>
                      <a:pt x="772537" y="257988"/>
                      <a:pt x="776510" y="261248"/>
                      <a:pt x="777580" y="265577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42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3BBD0B-AD2E-4910-8DE0-EB373D27E63D}"/>
              </a:ext>
            </a:extLst>
          </p:cNvPr>
          <p:cNvGrpSpPr/>
          <p:nvPr/>
        </p:nvGrpSpPr>
        <p:grpSpPr>
          <a:xfrm rot="20384886">
            <a:off x="9074714" y="5866408"/>
            <a:ext cx="847819" cy="409282"/>
            <a:chOff x="8060641" y="1503156"/>
            <a:chExt cx="3004811" cy="1184147"/>
          </a:xfrm>
          <a:solidFill>
            <a:schemeClr val="accent4"/>
          </a:solidFill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22E0E700-C865-4AF0-B2EA-6FED76F7E858}"/>
                </a:ext>
              </a:extLst>
            </p:cNvPr>
            <p:cNvSpPr/>
            <p:nvPr/>
          </p:nvSpPr>
          <p:spPr>
            <a:xfrm>
              <a:off x="8131879" y="1640533"/>
              <a:ext cx="2907039" cy="1046770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88A6ACAD-E4B9-4DA7-9A58-13EB999A7A95}"/>
                </a:ext>
              </a:extLst>
            </p:cNvPr>
            <p:cNvSpPr/>
            <p:nvPr/>
          </p:nvSpPr>
          <p:spPr>
            <a:xfrm flipH="1">
              <a:off x="8131879" y="1640533"/>
              <a:ext cx="2907039" cy="1046770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Freeform 3">
              <a:extLst>
                <a:ext uri="{FF2B5EF4-FFF2-40B4-BE49-F238E27FC236}">
                  <a16:creationId xmlns:a16="http://schemas.microsoft.com/office/drawing/2014/main" id="{2652A107-D72E-438A-B7B7-72ED3DBA4231}"/>
                </a:ext>
              </a:extLst>
            </p:cNvPr>
            <p:cNvSpPr/>
            <p:nvPr/>
          </p:nvSpPr>
          <p:spPr>
            <a:xfrm>
              <a:off x="8277122" y="1601670"/>
              <a:ext cx="1111280" cy="842659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36E575F6-A47D-411D-85F5-E6714F13835F}"/>
                </a:ext>
              </a:extLst>
            </p:cNvPr>
            <p:cNvSpPr/>
            <p:nvPr/>
          </p:nvSpPr>
          <p:spPr>
            <a:xfrm>
              <a:off x="9719064" y="1601670"/>
              <a:ext cx="1111280" cy="842659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167">
              <a:extLst>
                <a:ext uri="{FF2B5EF4-FFF2-40B4-BE49-F238E27FC236}">
                  <a16:creationId xmlns:a16="http://schemas.microsoft.com/office/drawing/2014/main" id="{6EF40450-7568-426D-936D-493F246DC9FB}"/>
                </a:ext>
              </a:extLst>
            </p:cNvPr>
            <p:cNvGrpSpPr/>
            <p:nvPr/>
          </p:nvGrpSpPr>
          <p:grpSpPr>
            <a:xfrm>
              <a:off x="8060641" y="1503156"/>
              <a:ext cx="3004811" cy="1032308"/>
              <a:chOff x="3493700" y="2896331"/>
              <a:chExt cx="5204600" cy="1788050"/>
            </a:xfrm>
            <a:grpFill/>
          </p:grpSpPr>
          <p:sp>
            <p:nvSpPr>
              <p:cNvPr id="51" name="Freeform 4">
                <a:extLst>
                  <a:ext uri="{FF2B5EF4-FFF2-40B4-BE49-F238E27FC236}">
                    <a16:creationId xmlns:a16="http://schemas.microsoft.com/office/drawing/2014/main" id="{96B9FF1F-1636-4486-B92D-19C690E7348E}"/>
                  </a:ext>
                </a:extLst>
              </p:cNvPr>
              <p:cNvSpPr/>
              <p:nvPr/>
            </p:nvSpPr>
            <p:spPr>
              <a:xfrm>
                <a:off x="6086321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Freeform 9">
                <a:extLst>
                  <a:ext uri="{FF2B5EF4-FFF2-40B4-BE49-F238E27FC236}">
                    <a16:creationId xmlns:a16="http://schemas.microsoft.com/office/drawing/2014/main" id="{10FA349E-67B3-4262-8285-9E08D7878D01}"/>
                  </a:ext>
                </a:extLst>
              </p:cNvPr>
              <p:cNvSpPr/>
              <p:nvPr/>
            </p:nvSpPr>
            <p:spPr>
              <a:xfrm flipH="1">
                <a:off x="3493700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swusmarmask">
            <a:hlinkClick r:id="" action="ppaction://media"/>
            <a:extLst>
              <a:ext uri="{FF2B5EF4-FFF2-40B4-BE49-F238E27FC236}">
                <a16:creationId xmlns:a16="http://schemas.microsoft.com/office/drawing/2014/main" id="{EB95D1F5-5147-4F8C-8446-06AF69E181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164" r="36193"/>
          <a:stretch/>
        </p:blipFill>
        <p:spPr>
          <a:xfrm>
            <a:off x="4487045" y="301708"/>
            <a:ext cx="3055953" cy="6218319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90238F5-0BF5-400F-B03A-13243A5BF508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23</a:t>
            </a:r>
            <a:endParaRPr lang="th-TH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80B1FF-A7CB-4AC1-AC05-C05B370EDE2D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246122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8182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A9ECD940-B05A-427E-B215-08F6F0FA508D}"/>
              </a:ext>
            </a:extLst>
          </p:cNvPr>
          <p:cNvSpPr/>
          <p:nvPr/>
        </p:nvSpPr>
        <p:spPr>
          <a:xfrm rot="16200000">
            <a:off x="2667000" y="-2667000"/>
            <a:ext cx="6858000" cy="12192000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BD42B-AA30-4E02-928E-D6C6845E1B55}"/>
              </a:ext>
            </a:extLst>
          </p:cNvPr>
          <p:cNvSpPr txBox="1"/>
          <p:nvPr/>
        </p:nvSpPr>
        <p:spPr>
          <a:xfrm>
            <a:off x="5938279" y="3253255"/>
            <a:ext cx="6253721" cy="351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E8F28-5B69-4730-8F9D-0BFE0C5AA3C5}"/>
              </a:ext>
            </a:extLst>
          </p:cNvPr>
          <p:cNvSpPr txBox="1"/>
          <p:nvPr/>
        </p:nvSpPr>
        <p:spPr>
          <a:xfrm>
            <a:off x="-177092" y="374225"/>
            <a:ext cx="3720883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th-TH" altLang="ko-KR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สรุปผล</a:t>
            </a:r>
            <a:endParaRPr lang="ko-KR" alt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65BC3-6A72-4720-A545-65F700A9F3BD}"/>
              </a:ext>
            </a:extLst>
          </p:cNvPr>
          <p:cNvSpPr txBox="1"/>
          <p:nvPr/>
        </p:nvSpPr>
        <p:spPr>
          <a:xfrm>
            <a:off x="1272225" y="2062254"/>
            <a:ext cx="9332107" cy="379078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.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	</a:t>
            </a:r>
            <a:r>
              <a:rPr lang="th-TH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ในส่วนของหน้ากากที่ติดตั้งอุปกรณ์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IOT </a:t>
            </a:r>
            <a:r>
              <a:rPr lang="th-TH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พบว่าเซนเซอร์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AHT10 </a:t>
            </a:r>
            <a:r>
              <a:rPr lang="th-TH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สามารถทำการ วัดค่าอุณหภูมิกับความชื้นได้อย่างถูกต้อง มีการวัดค่าได้อย่างต่อเนื่อง  ซึ่ง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ESP32 </a:t>
            </a:r>
            <a:r>
              <a:rPr lang="th-TH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สามารถส่งค่าเข้าแอพพลิเคชันผ่านสัญญาณบลูทูธและสามารถชาตแบตเตอรี่เป็นเวลาประมาณ 1-2 ชั่วโมง และสามารถใช้งานได้ 3-4 ชั่วโมง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	ในส่วนของแอพพลิเคชัน สามารถตรวจ</a:t>
            </a:r>
            <a:r>
              <a:rPr lang="th-TH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ับ</a:t>
            </a:r>
            <a:r>
              <a:rPr lang="th-TH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สัญญาณบลูทูธและเชื่อมต่อกับ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ESP32 </a:t>
            </a:r>
            <a:r>
              <a:rPr lang="th-TH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ที่อยู่บนหน้ากากเพื่อรับค่าอุณหภูมิกับความชื้นจากลมหายใจ มีการแสดงค่าฝุ่น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PM 2.5</a:t>
            </a:r>
            <a:r>
              <a:rPr lang="th-TH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ณ สถานที่ที่ผู้ใช้งานอยู่ และยังมีการเก็บประวัติค่าฝุ่น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PM 2.5 </a:t>
            </a:r>
            <a:r>
              <a:rPr lang="th-TH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พร้อมกับสถานที่ที่ผู้ใช้ไป รวมถึงสถานะการใส่หน้ากากของผู้ใช้อีกด้วย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192C81-6C0A-4D2C-89CB-296947B193AF}"/>
              </a:ext>
            </a:extLst>
          </p:cNvPr>
          <p:cNvGrpSpPr/>
          <p:nvPr/>
        </p:nvGrpSpPr>
        <p:grpSpPr>
          <a:xfrm>
            <a:off x="2575357" y="322345"/>
            <a:ext cx="1280991" cy="1735151"/>
            <a:chOff x="9006365" y="1723614"/>
            <a:chExt cx="1868586" cy="26527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23BC89D-D481-40EF-A547-DB9D0EC9CB79}"/>
                </a:ext>
              </a:extLst>
            </p:cNvPr>
            <p:cNvSpPr/>
            <p:nvPr/>
          </p:nvSpPr>
          <p:spPr>
            <a:xfrm>
              <a:off x="9656825" y="1723614"/>
              <a:ext cx="1052313" cy="1328427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30512D0-99E2-4213-9DE2-9AB34D511001}"/>
                </a:ext>
              </a:extLst>
            </p:cNvPr>
            <p:cNvSpPr/>
            <p:nvPr/>
          </p:nvSpPr>
          <p:spPr>
            <a:xfrm>
              <a:off x="10108578" y="3061131"/>
              <a:ext cx="244932" cy="131053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9BC0DF0-9219-4D6F-8FD6-FF90C1B42E65}"/>
                </a:ext>
              </a:extLst>
            </p:cNvPr>
            <p:cNvSpPr/>
            <p:nvPr/>
          </p:nvSpPr>
          <p:spPr>
            <a:xfrm>
              <a:off x="10150768" y="3025014"/>
              <a:ext cx="171998" cy="716088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58E0F48-1152-4123-A74A-477683FF8B19}"/>
                </a:ext>
              </a:extLst>
            </p:cNvPr>
            <p:cNvSpPr/>
            <p:nvPr/>
          </p:nvSpPr>
          <p:spPr>
            <a:xfrm>
              <a:off x="9656530" y="1724406"/>
              <a:ext cx="1052912" cy="7598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52C957-F6A0-498E-BABB-D1F29E30E26B}"/>
                </a:ext>
              </a:extLst>
            </p:cNvPr>
            <p:cNvSpPr/>
            <p:nvPr/>
          </p:nvSpPr>
          <p:spPr>
            <a:xfrm>
              <a:off x="10043066" y="2314234"/>
              <a:ext cx="74365" cy="99744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30D3D6-FE68-448C-B0C2-9424E3899A24}"/>
                </a:ext>
              </a:extLst>
            </p:cNvPr>
            <p:cNvSpPr/>
            <p:nvPr/>
          </p:nvSpPr>
          <p:spPr>
            <a:xfrm>
              <a:off x="10352920" y="2313054"/>
              <a:ext cx="74365" cy="99744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BED40D4-AA79-4781-BB7B-BD5C8E0CDD1F}"/>
                </a:ext>
              </a:extLst>
            </p:cNvPr>
            <p:cNvSpPr/>
            <p:nvPr/>
          </p:nvSpPr>
          <p:spPr>
            <a:xfrm>
              <a:off x="9995696" y="2248271"/>
              <a:ext cx="157762" cy="39455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B9C5EC-C858-43B6-B2E5-3E8CCC8A2E3D}"/>
                </a:ext>
              </a:extLst>
            </p:cNvPr>
            <p:cNvSpPr/>
            <p:nvPr/>
          </p:nvSpPr>
          <p:spPr>
            <a:xfrm>
              <a:off x="10316528" y="2248459"/>
              <a:ext cx="158319" cy="38601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0F4AE5F-2210-45C0-8819-1D138548816F}"/>
                </a:ext>
              </a:extLst>
            </p:cNvPr>
            <p:cNvSpPr/>
            <p:nvPr/>
          </p:nvSpPr>
          <p:spPr>
            <a:xfrm>
              <a:off x="10074052" y="2317480"/>
              <a:ext cx="33641" cy="45445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75DA4B-4736-475D-AE8A-D356DF9820C2}"/>
                </a:ext>
              </a:extLst>
            </p:cNvPr>
            <p:cNvSpPr/>
            <p:nvPr/>
          </p:nvSpPr>
          <p:spPr>
            <a:xfrm>
              <a:off x="10385382" y="2316299"/>
              <a:ext cx="33641" cy="45445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082792F-9D3B-4615-B706-0246570F09A0}"/>
                </a:ext>
              </a:extLst>
            </p:cNvPr>
            <p:cNvSpPr/>
            <p:nvPr/>
          </p:nvSpPr>
          <p:spPr>
            <a:xfrm>
              <a:off x="10177041" y="2446734"/>
              <a:ext cx="42494" cy="87908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ACB238-8791-441A-9F02-7F5E55D68C74}"/>
                </a:ext>
              </a:extLst>
            </p:cNvPr>
            <p:cNvSpPr/>
            <p:nvPr/>
          </p:nvSpPr>
          <p:spPr>
            <a:xfrm>
              <a:off x="9869751" y="2290183"/>
              <a:ext cx="732400" cy="184218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164FE0-D0F7-40E4-8F95-E72433491BDB}"/>
                </a:ext>
              </a:extLst>
            </p:cNvPr>
            <p:cNvSpPr/>
            <p:nvPr/>
          </p:nvSpPr>
          <p:spPr>
            <a:xfrm>
              <a:off x="9696324" y="2901274"/>
              <a:ext cx="1178627" cy="1475115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5945" h="1909803">
                  <a:moveTo>
                    <a:pt x="1384966" y="358259"/>
                  </a:moveTo>
                  <a:cubicBezTo>
                    <a:pt x="1414003" y="397993"/>
                    <a:pt x="1436926" y="441930"/>
                    <a:pt x="1456793" y="487777"/>
                  </a:cubicBezTo>
                  <a:cubicBezTo>
                    <a:pt x="1473604" y="527130"/>
                    <a:pt x="1512574" y="671548"/>
                    <a:pt x="1516394" y="703641"/>
                  </a:cubicBezTo>
                  <a:cubicBezTo>
                    <a:pt x="1522507" y="755219"/>
                    <a:pt x="1523653" y="890850"/>
                    <a:pt x="1525946" y="907661"/>
                  </a:cubicBezTo>
                  <a:cubicBezTo>
                    <a:pt x="1518687" y="993242"/>
                    <a:pt x="1492707" y="1072329"/>
                    <a:pt x="1446095" y="1144538"/>
                  </a:cubicBezTo>
                  <a:cubicBezTo>
                    <a:pt x="1417441" y="1189239"/>
                    <a:pt x="1382674" y="1228973"/>
                    <a:pt x="1340265" y="1261066"/>
                  </a:cubicBezTo>
                  <a:cubicBezTo>
                    <a:pt x="1327275" y="1271000"/>
                    <a:pt x="1322690" y="1280933"/>
                    <a:pt x="1324601" y="1298126"/>
                  </a:cubicBezTo>
                  <a:cubicBezTo>
                    <a:pt x="1331096" y="1358873"/>
                    <a:pt x="1375414" y="1850202"/>
                    <a:pt x="1381145" y="1909039"/>
                  </a:cubicBezTo>
                  <a:cubicBezTo>
                    <a:pt x="1355165" y="1909039"/>
                    <a:pt x="905863" y="1909039"/>
                    <a:pt x="805382" y="1909803"/>
                  </a:cubicBezTo>
                  <a:cubicBezTo>
                    <a:pt x="797740" y="1909803"/>
                    <a:pt x="794302" y="1903308"/>
                    <a:pt x="787807" y="1902926"/>
                  </a:cubicBezTo>
                  <a:cubicBezTo>
                    <a:pt x="771760" y="1896431"/>
                    <a:pt x="751129" y="1518956"/>
                    <a:pt x="746544" y="1507877"/>
                  </a:cubicBezTo>
                  <a:cubicBezTo>
                    <a:pt x="741960" y="1492594"/>
                    <a:pt x="762591" y="1395933"/>
                    <a:pt x="749983" y="1394405"/>
                  </a:cubicBezTo>
                  <a:cubicBezTo>
                    <a:pt x="710249" y="1389056"/>
                    <a:pt x="670897" y="1381797"/>
                    <a:pt x="632309" y="1371481"/>
                  </a:cubicBezTo>
                  <a:cubicBezTo>
                    <a:pt x="618554" y="1367661"/>
                    <a:pt x="644534" y="1488392"/>
                    <a:pt x="641478" y="1501382"/>
                  </a:cubicBezTo>
                  <a:cubicBezTo>
                    <a:pt x="640714" y="1566714"/>
                    <a:pt x="611295" y="1895285"/>
                    <a:pt x="598305" y="1908657"/>
                  </a:cubicBezTo>
                  <a:cubicBezTo>
                    <a:pt x="493239" y="1908657"/>
                    <a:pt x="24834" y="1908657"/>
                    <a:pt x="0" y="1908657"/>
                  </a:cubicBezTo>
                  <a:cubicBezTo>
                    <a:pt x="4967" y="1837976"/>
                    <a:pt x="11080" y="1767295"/>
                    <a:pt x="19485" y="1696996"/>
                  </a:cubicBezTo>
                  <a:cubicBezTo>
                    <a:pt x="20631" y="1687827"/>
                    <a:pt x="119203" y="220336"/>
                    <a:pt x="121113" y="211548"/>
                  </a:cubicBezTo>
                  <a:cubicBezTo>
                    <a:pt x="176894" y="167612"/>
                    <a:pt x="233056" y="123675"/>
                    <a:pt x="289219" y="80120"/>
                  </a:cubicBezTo>
                  <a:cubicBezTo>
                    <a:pt x="319402" y="56432"/>
                    <a:pt x="350349" y="33891"/>
                    <a:pt x="380531" y="10203"/>
                  </a:cubicBezTo>
                  <a:cubicBezTo>
                    <a:pt x="385498" y="6000"/>
                    <a:pt x="391611" y="4472"/>
                    <a:pt x="396196" y="269"/>
                  </a:cubicBezTo>
                  <a:cubicBezTo>
                    <a:pt x="399634" y="6764"/>
                    <a:pt x="396578" y="12877"/>
                    <a:pt x="393521" y="18226"/>
                  </a:cubicBezTo>
                  <a:cubicBezTo>
                    <a:pt x="373272" y="54522"/>
                    <a:pt x="380913" y="89671"/>
                    <a:pt x="398488" y="124057"/>
                  </a:cubicBezTo>
                  <a:cubicBezTo>
                    <a:pt x="422940" y="171050"/>
                    <a:pt x="459236" y="208874"/>
                    <a:pt x="500116" y="241731"/>
                  </a:cubicBezTo>
                  <a:cubicBezTo>
                    <a:pt x="520365" y="258160"/>
                    <a:pt x="541760" y="273442"/>
                    <a:pt x="563538" y="287960"/>
                  </a:cubicBezTo>
                  <a:cubicBezTo>
                    <a:pt x="570033" y="292163"/>
                    <a:pt x="576146" y="296748"/>
                    <a:pt x="579584" y="304007"/>
                  </a:cubicBezTo>
                  <a:cubicBezTo>
                    <a:pt x="597541" y="347180"/>
                    <a:pt x="636129" y="457595"/>
                    <a:pt x="641096" y="468674"/>
                  </a:cubicBezTo>
                  <a:cubicBezTo>
                    <a:pt x="644917" y="485867"/>
                    <a:pt x="605564" y="1071565"/>
                    <a:pt x="621229" y="1073857"/>
                  </a:cubicBezTo>
                  <a:cubicBezTo>
                    <a:pt x="643388" y="1077295"/>
                    <a:pt x="665548" y="1077678"/>
                    <a:pt x="687707" y="1079206"/>
                  </a:cubicBezTo>
                  <a:cubicBezTo>
                    <a:pt x="714451" y="1081116"/>
                    <a:pt x="740814" y="1082644"/>
                    <a:pt x="767558" y="1083790"/>
                  </a:cubicBezTo>
                  <a:cubicBezTo>
                    <a:pt x="785897" y="1084555"/>
                    <a:pt x="750365" y="507645"/>
                    <a:pt x="745780" y="477462"/>
                  </a:cubicBezTo>
                  <a:cubicBezTo>
                    <a:pt x="767558" y="425120"/>
                    <a:pt x="782076" y="370103"/>
                    <a:pt x="803853" y="317761"/>
                  </a:cubicBezTo>
                  <a:cubicBezTo>
                    <a:pt x="807674" y="308591"/>
                    <a:pt x="813405" y="301332"/>
                    <a:pt x="819518" y="294455"/>
                  </a:cubicBezTo>
                  <a:cubicBezTo>
                    <a:pt x="865747" y="263891"/>
                    <a:pt x="908156" y="228359"/>
                    <a:pt x="946362" y="188243"/>
                  </a:cubicBezTo>
                  <a:cubicBezTo>
                    <a:pt x="973488" y="159588"/>
                    <a:pt x="993737" y="127113"/>
                    <a:pt x="1006345" y="90053"/>
                  </a:cubicBezTo>
                  <a:cubicBezTo>
                    <a:pt x="1014368" y="66748"/>
                    <a:pt x="1010930" y="44970"/>
                    <a:pt x="999850" y="23957"/>
                  </a:cubicBezTo>
                  <a:cubicBezTo>
                    <a:pt x="996411" y="17462"/>
                    <a:pt x="991063" y="11349"/>
                    <a:pt x="994119" y="2562"/>
                  </a:cubicBezTo>
                  <a:cubicBezTo>
                    <a:pt x="1003288" y="-3551"/>
                    <a:pt x="1009783" y="2562"/>
                    <a:pt x="1016278" y="7529"/>
                  </a:cubicBezTo>
                  <a:cubicBezTo>
                    <a:pt x="1077026" y="52229"/>
                    <a:pt x="1136245" y="99223"/>
                    <a:pt x="1195846" y="145834"/>
                  </a:cubicBezTo>
                  <a:cubicBezTo>
                    <a:pt x="1208072" y="155004"/>
                    <a:pt x="1345232" y="303243"/>
                    <a:pt x="1384966" y="35825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873F5A9-09EE-471B-AD61-B6FCF957803E}"/>
                </a:ext>
              </a:extLst>
            </p:cNvPr>
            <p:cNvSpPr/>
            <p:nvPr/>
          </p:nvSpPr>
          <p:spPr>
            <a:xfrm>
              <a:off x="9006365" y="3023448"/>
              <a:ext cx="1013695" cy="1165189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D04405-17D8-4897-BDDE-24BD22B27642}"/>
                </a:ext>
              </a:extLst>
            </p:cNvPr>
            <p:cNvSpPr/>
            <p:nvPr/>
          </p:nvSpPr>
          <p:spPr>
            <a:xfrm>
              <a:off x="9129106" y="3717421"/>
              <a:ext cx="277168" cy="343257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604336-5DFD-4A12-97D9-A0E244753AFB}"/>
                </a:ext>
              </a:extLst>
            </p:cNvPr>
            <p:cNvSpPr/>
            <p:nvPr/>
          </p:nvSpPr>
          <p:spPr>
            <a:xfrm>
              <a:off x="9984447" y="2870492"/>
              <a:ext cx="228150" cy="268013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EC5699-0E08-49BC-ACF9-D24AED21806A}"/>
                </a:ext>
              </a:extLst>
            </p:cNvPr>
            <p:cNvSpPr/>
            <p:nvPr/>
          </p:nvSpPr>
          <p:spPr>
            <a:xfrm>
              <a:off x="10146351" y="2800853"/>
              <a:ext cx="177703" cy="91580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21318E1-7B48-4427-938C-45B1A5693EA5}"/>
                </a:ext>
              </a:extLst>
            </p:cNvPr>
            <p:cNvSpPr/>
            <p:nvPr/>
          </p:nvSpPr>
          <p:spPr>
            <a:xfrm>
              <a:off x="10158450" y="4336719"/>
              <a:ext cx="146074" cy="39465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119" h="51094">
                  <a:moveTo>
                    <a:pt x="0" y="50215"/>
                  </a:moveTo>
                  <a:cubicBezTo>
                    <a:pt x="1910" y="34932"/>
                    <a:pt x="3821" y="19650"/>
                    <a:pt x="5731" y="4367"/>
                  </a:cubicBezTo>
                  <a:cubicBezTo>
                    <a:pt x="11844" y="-217"/>
                    <a:pt x="18721" y="-599"/>
                    <a:pt x="25598" y="547"/>
                  </a:cubicBezTo>
                  <a:cubicBezTo>
                    <a:pt x="69153" y="6660"/>
                    <a:pt x="113090" y="4367"/>
                    <a:pt x="157027" y="4749"/>
                  </a:cubicBezTo>
                  <a:cubicBezTo>
                    <a:pt x="166196" y="4749"/>
                    <a:pt x="174983" y="4749"/>
                    <a:pt x="182242" y="11244"/>
                  </a:cubicBezTo>
                  <a:cubicBezTo>
                    <a:pt x="184917" y="22324"/>
                    <a:pt x="181478" y="34550"/>
                    <a:pt x="189119" y="44484"/>
                  </a:cubicBezTo>
                  <a:cubicBezTo>
                    <a:pt x="187209" y="52507"/>
                    <a:pt x="181096" y="50979"/>
                    <a:pt x="175365" y="50979"/>
                  </a:cubicBezTo>
                  <a:cubicBezTo>
                    <a:pt x="117292" y="50596"/>
                    <a:pt x="58455" y="50215"/>
                    <a:pt x="0" y="50215"/>
                  </a:cubicBez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3329F8-3944-4CE5-8996-3216BB72A9D9}"/>
                </a:ext>
              </a:extLst>
            </p:cNvPr>
            <p:cNvSpPr/>
            <p:nvPr/>
          </p:nvSpPr>
          <p:spPr>
            <a:xfrm>
              <a:off x="10168425" y="3952287"/>
              <a:ext cx="125374" cy="163531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787D78-97D0-4AC9-AA1A-7DA4B6A22EA9}"/>
                </a:ext>
              </a:extLst>
            </p:cNvPr>
            <p:cNvSpPr/>
            <p:nvPr/>
          </p:nvSpPr>
          <p:spPr>
            <a:xfrm>
              <a:off x="9835316" y="3148185"/>
              <a:ext cx="321954" cy="528228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6DCB701-BFE1-423B-B7F1-3C9832F768B2}"/>
                </a:ext>
              </a:extLst>
            </p:cNvPr>
            <p:cNvSpPr/>
            <p:nvPr/>
          </p:nvSpPr>
          <p:spPr>
            <a:xfrm>
              <a:off x="10302163" y="3098018"/>
              <a:ext cx="395138" cy="605544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E2A240A-38F0-42F3-AA2C-FFD78C28533F}"/>
                </a:ext>
              </a:extLst>
            </p:cNvPr>
            <p:cNvSpPr/>
            <p:nvPr/>
          </p:nvSpPr>
          <p:spPr>
            <a:xfrm>
              <a:off x="10012966" y="3400790"/>
              <a:ext cx="703811" cy="585772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CCA96C-1306-4877-981E-F6AAAA11725F}"/>
                </a:ext>
              </a:extLst>
            </p:cNvPr>
            <p:cNvSpPr/>
            <p:nvPr/>
          </p:nvSpPr>
          <p:spPr>
            <a:xfrm>
              <a:off x="10317493" y="3317849"/>
              <a:ext cx="217819" cy="7526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57B0B3-20A0-4809-ACF8-9550CF740620}"/>
                </a:ext>
              </a:extLst>
            </p:cNvPr>
            <p:cNvSpPr/>
            <p:nvPr/>
          </p:nvSpPr>
          <p:spPr>
            <a:xfrm>
              <a:off x="9774410" y="3661250"/>
              <a:ext cx="273572" cy="247132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80FFE11-B59C-45A5-B62F-00F000784C0D}"/>
                </a:ext>
              </a:extLst>
            </p:cNvPr>
            <p:cNvSpPr/>
            <p:nvPr/>
          </p:nvSpPr>
          <p:spPr>
            <a:xfrm>
              <a:off x="10256277" y="2870492"/>
              <a:ext cx="228150" cy="268013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638D618C-23A4-4454-AB93-C979BD59DDCA}"/>
                </a:ext>
              </a:extLst>
            </p:cNvPr>
            <p:cNvSpPr/>
            <p:nvPr/>
          </p:nvSpPr>
          <p:spPr>
            <a:xfrm rot="16200000">
              <a:off x="10207420" y="2551843"/>
              <a:ext cx="45719" cy="177704"/>
            </a:xfrm>
            <a:prstGeom prst="mo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21F769F-21F5-4FF4-BA43-0DF5EDF16F72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24</a:t>
            </a:r>
            <a:endParaRPr lang="th-TH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E02975-323A-4DF9-8B86-ABA4AE15F6CD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193587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B57ADB5D-22FA-410F-B49B-A5E54B92D59B}"/>
              </a:ext>
            </a:extLst>
          </p:cNvPr>
          <p:cNvSpPr txBox="1"/>
          <p:nvPr/>
        </p:nvSpPr>
        <p:spPr>
          <a:xfrm>
            <a:off x="7951132" y="3622646"/>
            <a:ext cx="47771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	Q &amp; A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6A0955-C453-45E2-9909-2BC74B156A75}"/>
              </a:ext>
            </a:extLst>
          </p:cNvPr>
          <p:cNvGrpSpPr/>
          <p:nvPr/>
        </p:nvGrpSpPr>
        <p:grpSpPr>
          <a:xfrm>
            <a:off x="753139" y="-50052"/>
            <a:ext cx="6894847" cy="6532333"/>
            <a:chOff x="753139" y="-50052"/>
            <a:chExt cx="6894847" cy="6532333"/>
          </a:xfrm>
        </p:grpSpPr>
        <p:sp>
          <p:nvSpPr>
            <p:cNvPr id="115" name="Isosceles Triangle 67">
              <a:extLst>
                <a:ext uri="{FF2B5EF4-FFF2-40B4-BE49-F238E27FC236}">
                  <a16:creationId xmlns:a16="http://schemas.microsoft.com/office/drawing/2014/main" id="{FF900CB1-41F8-44E5-A37B-C3C8C4B321B7}"/>
                </a:ext>
              </a:extLst>
            </p:cNvPr>
            <p:cNvSpPr/>
            <p:nvPr/>
          </p:nvSpPr>
          <p:spPr>
            <a:xfrm rot="10800000">
              <a:off x="2942583" y="-18107"/>
              <a:ext cx="2842596" cy="6468442"/>
            </a:xfrm>
            <a:custGeom>
              <a:avLst/>
              <a:gdLst>
                <a:gd name="connsiteX0" fmla="*/ 0 w 2842596"/>
                <a:gd name="connsiteY0" fmla="*/ 6477967 h 6477967"/>
                <a:gd name="connsiteX1" fmla="*/ 1421298 w 2842596"/>
                <a:gd name="connsiteY1" fmla="*/ 0 h 6477967"/>
                <a:gd name="connsiteX2" fmla="*/ 2842596 w 2842596"/>
                <a:gd name="connsiteY2" fmla="*/ 6477967 h 6477967"/>
                <a:gd name="connsiteX3" fmla="*/ 0 w 2842596"/>
                <a:gd name="connsiteY3" fmla="*/ 6477967 h 6477967"/>
                <a:gd name="connsiteX0" fmla="*/ 0 w 2842596"/>
                <a:gd name="connsiteY0" fmla="*/ 6477967 h 6477967"/>
                <a:gd name="connsiteX1" fmla="*/ 1421298 w 2842596"/>
                <a:gd name="connsiteY1" fmla="*/ 0 h 6477967"/>
                <a:gd name="connsiteX2" fmla="*/ 2842596 w 2842596"/>
                <a:gd name="connsiteY2" fmla="*/ 6477967 h 6477967"/>
                <a:gd name="connsiteX3" fmla="*/ 0 w 2842596"/>
                <a:gd name="connsiteY3" fmla="*/ 6477967 h 6477967"/>
                <a:gd name="connsiteX0" fmla="*/ 0 w 2842596"/>
                <a:gd name="connsiteY0" fmla="*/ 6801817 h 6801817"/>
                <a:gd name="connsiteX1" fmla="*/ 1392723 w 2842596"/>
                <a:gd name="connsiteY1" fmla="*/ 0 h 6801817"/>
                <a:gd name="connsiteX2" fmla="*/ 2842596 w 2842596"/>
                <a:gd name="connsiteY2" fmla="*/ 6801817 h 6801817"/>
                <a:gd name="connsiteX3" fmla="*/ 0 w 2842596"/>
                <a:gd name="connsiteY3" fmla="*/ 6801817 h 6801817"/>
                <a:gd name="connsiteX0" fmla="*/ 0 w 2842596"/>
                <a:gd name="connsiteY0" fmla="*/ 6801817 h 6801817"/>
                <a:gd name="connsiteX1" fmla="*/ 1392723 w 2842596"/>
                <a:gd name="connsiteY1" fmla="*/ 0 h 6801817"/>
                <a:gd name="connsiteX2" fmla="*/ 2842596 w 2842596"/>
                <a:gd name="connsiteY2" fmla="*/ 6801817 h 6801817"/>
                <a:gd name="connsiteX3" fmla="*/ 0 w 2842596"/>
                <a:gd name="connsiteY3" fmla="*/ 6801817 h 680181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11317 h 6611317"/>
                <a:gd name="connsiteX1" fmla="*/ 1440348 w 2842596"/>
                <a:gd name="connsiteY1" fmla="*/ 0 h 6611317"/>
                <a:gd name="connsiteX2" fmla="*/ 2842596 w 2842596"/>
                <a:gd name="connsiteY2" fmla="*/ 6611317 h 6611317"/>
                <a:gd name="connsiteX3" fmla="*/ 0 w 2842596"/>
                <a:gd name="connsiteY3" fmla="*/ 6611317 h 6611317"/>
                <a:gd name="connsiteX0" fmla="*/ 0 w 2842596"/>
                <a:gd name="connsiteY0" fmla="*/ 6611317 h 6611317"/>
                <a:gd name="connsiteX1" fmla="*/ 1440348 w 2842596"/>
                <a:gd name="connsiteY1" fmla="*/ 0 h 6611317"/>
                <a:gd name="connsiteX2" fmla="*/ 2842596 w 2842596"/>
                <a:gd name="connsiteY2" fmla="*/ 6611317 h 6611317"/>
                <a:gd name="connsiteX3" fmla="*/ 0 w 2842596"/>
                <a:gd name="connsiteY3" fmla="*/ 6611317 h 6611317"/>
                <a:gd name="connsiteX0" fmla="*/ 0 w 2842596"/>
                <a:gd name="connsiteY0" fmla="*/ 6468442 h 6468442"/>
                <a:gd name="connsiteX1" fmla="*/ 1402248 w 2842596"/>
                <a:gd name="connsiteY1" fmla="*/ 0 h 6468442"/>
                <a:gd name="connsiteX2" fmla="*/ 2842596 w 2842596"/>
                <a:gd name="connsiteY2" fmla="*/ 6468442 h 6468442"/>
                <a:gd name="connsiteX3" fmla="*/ 0 w 2842596"/>
                <a:gd name="connsiteY3" fmla="*/ 6468442 h 64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596" h="6468442">
                  <a:moveTo>
                    <a:pt x="0" y="6468442"/>
                  </a:moveTo>
                  <a:cubicBezTo>
                    <a:pt x="32441" y="3896370"/>
                    <a:pt x="1065007" y="705172"/>
                    <a:pt x="1402248" y="0"/>
                  </a:cubicBezTo>
                  <a:cubicBezTo>
                    <a:pt x="1856964" y="730572"/>
                    <a:pt x="2768880" y="3928120"/>
                    <a:pt x="2842596" y="6468442"/>
                  </a:cubicBezTo>
                  <a:lnTo>
                    <a:pt x="0" y="64684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C8714B8-27DB-49E0-9AA2-80DAB18C26DF}"/>
                </a:ext>
              </a:extLst>
            </p:cNvPr>
            <p:cNvSpPr/>
            <p:nvPr/>
          </p:nvSpPr>
          <p:spPr>
            <a:xfrm>
              <a:off x="3706963" y="1074251"/>
              <a:ext cx="1281676" cy="5333238"/>
            </a:xfrm>
            <a:custGeom>
              <a:avLst/>
              <a:gdLst>
                <a:gd name="connsiteX0" fmla="*/ 325098 w 1281676"/>
                <a:gd name="connsiteY0" fmla="*/ 0 h 5333238"/>
                <a:gd name="connsiteX1" fmla="*/ 954042 w 1281676"/>
                <a:gd name="connsiteY1" fmla="*/ 0 h 5333238"/>
                <a:gd name="connsiteX2" fmla="*/ 1281676 w 1281676"/>
                <a:gd name="connsiteY2" fmla="*/ 4285901 h 5333238"/>
                <a:gd name="connsiteX3" fmla="*/ 650829 w 1281676"/>
                <a:gd name="connsiteY3" fmla="*/ 5333238 h 5333238"/>
                <a:gd name="connsiteX4" fmla="*/ 0 w 1281676"/>
                <a:gd name="connsiteY4" fmla="*/ 4252727 h 533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676" h="5333238">
                  <a:moveTo>
                    <a:pt x="325098" y="0"/>
                  </a:moveTo>
                  <a:lnTo>
                    <a:pt x="954042" y="0"/>
                  </a:lnTo>
                  <a:lnTo>
                    <a:pt x="1281676" y="4285901"/>
                  </a:lnTo>
                  <a:lnTo>
                    <a:pt x="650829" y="5333238"/>
                  </a:lnTo>
                  <a:lnTo>
                    <a:pt x="0" y="4252727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Trapezoid 118">
              <a:extLst>
                <a:ext uri="{FF2B5EF4-FFF2-40B4-BE49-F238E27FC236}">
                  <a16:creationId xmlns:a16="http://schemas.microsoft.com/office/drawing/2014/main" id="{84FDFBE3-38D6-480A-84A5-AE610C81C3F5}"/>
                </a:ext>
              </a:extLst>
            </p:cNvPr>
            <p:cNvSpPr/>
            <p:nvPr/>
          </p:nvSpPr>
          <p:spPr>
            <a:xfrm rot="10800000">
              <a:off x="3618685" y="-21830"/>
              <a:ext cx="1474316" cy="1130853"/>
            </a:xfrm>
            <a:prstGeom prst="trapezoid">
              <a:avLst>
                <a:gd name="adj" fmla="val 3900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3BFBA259-8372-4050-B850-DDF0A5EB53E1}"/>
                </a:ext>
              </a:extLst>
            </p:cNvPr>
            <p:cNvSpPr/>
            <p:nvPr/>
          </p:nvSpPr>
          <p:spPr>
            <a:xfrm rot="10800000">
              <a:off x="2942582" y="-18106"/>
              <a:ext cx="1406827" cy="951872"/>
            </a:xfrm>
            <a:prstGeom prst="triangle">
              <a:avLst>
                <a:gd name="adj" fmla="val 5797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60AD03B3-175C-4FC1-821B-6A6A3E344948}"/>
                </a:ext>
              </a:extLst>
            </p:cNvPr>
            <p:cNvSpPr/>
            <p:nvPr/>
          </p:nvSpPr>
          <p:spPr>
            <a:xfrm rot="10800000" flipH="1">
              <a:off x="4351031" y="-18106"/>
              <a:ext cx="1406827" cy="951872"/>
            </a:xfrm>
            <a:prstGeom prst="triangle">
              <a:avLst>
                <a:gd name="adj" fmla="val 5797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E1543E9-63F3-4EA4-8208-64209AC602F1}"/>
                </a:ext>
              </a:extLst>
            </p:cNvPr>
            <p:cNvGrpSpPr/>
            <p:nvPr/>
          </p:nvGrpSpPr>
          <p:grpSpPr>
            <a:xfrm>
              <a:off x="1096799" y="-18107"/>
              <a:ext cx="3284106" cy="6500388"/>
              <a:chOff x="907647" y="-18107"/>
              <a:chExt cx="3284106" cy="6500388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AF97509-2D1A-4D1C-B661-4553AC1BD25D}"/>
                  </a:ext>
                </a:extLst>
              </p:cNvPr>
              <p:cNvSpPr/>
              <p:nvPr/>
            </p:nvSpPr>
            <p:spPr>
              <a:xfrm>
                <a:off x="907647" y="91430"/>
                <a:ext cx="3204262" cy="6281313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04262" h="6281313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1C3DC25-50C6-4235-92F0-B889597B18AD}"/>
                  </a:ext>
                </a:extLst>
              </p:cNvPr>
              <p:cNvSpPr/>
              <p:nvPr/>
            </p:nvSpPr>
            <p:spPr>
              <a:xfrm>
                <a:off x="939866" y="-18107"/>
                <a:ext cx="3251887" cy="6500388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1887" h="6500388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6204879-FED2-4A40-9FE3-06FC2B5DA360}"/>
                </a:ext>
              </a:extLst>
            </p:cNvPr>
            <p:cNvGrpSpPr/>
            <p:nvPr/>
          </p:nvGrpSpPr>
          <p:grpSpPr>
            <a:xfrm flipH="1">
              <a:off x="4363880" y="-18107"/>
              <a:ext cx="3284106" cy="6500388"/>
              <a:chOff x="1060047" y="134293"/>
              <a:chExt cx="3284106" cy="6500388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8625E46-736A-416B-8E86-15F5428CA157}"/>
                  </a:ext>
                </a:extLst>
              </p:cNvPr>
              <p:cNvSpPr/>
              <p:nvPr/>
            </p:nvSpPr>
            <p:spPr>
              <a:xfrm>
                <a:off x="1060047" y="243830"/>
                <a:ext cx="3204262" cy="6281313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04262" h="6281313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72D99AC6-2B67-46D9-9AF4-E384F0FD3C61}"/>
                  </a:ext>
                </a:extLst>
              </p:cNvPr>
              <p:cNvSpPr/>
              <p:nvPr/>
            </p:nvSpPr>
            <p:spPr>
              <a:xfrm>
                <a:off x="1092266" y="134293"/>
                <a:ext cx="3251887" cy="6500388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1887" h="6500388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2CF519B-F6F6-4305-95C5-4D1D50922726}"/>
                </a:ext>
              </a:extLst>
            </p:cNvPr>
            <p:cNvGrpSpPr/>
            <p:nvPr/>
          </p:nvGrpSpPr>
          <p:grpSpPr>
            <a:xfrm>
              <a:off x="753139" y="-50052"/>
              <a:ext cx="2660463" cy="5621832"/>
              <a:chOff x="925903" y="-56577"/>
              <a:chExt cx="2660463" cy="5621832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9EF1A7C-1142-403F-8322-6FE83C6267B3}"/>
                  </a:ext>
                </a:extLst>
              </p:cNvPr>
              <p:cNvGrpSpPr/>
              <p:nvPr/>
            </p:nvGrpSpPr>
            <p:grpSpPr>
              <a:xfrm rot="10228926">
                <a:off x="2345152" y="4256160"/>
                <a:ext cx="1127545" cy="1309095"/>
                <a:chOff x="4802271" y="1897244"/>
                <a:chExt cx="492910" cy="572275"/>
              </a:xfrm>
            </p:grpSpPr>
            <p:sp>
              <p:nvSpPr>
                <p:cNvPr id="135" name="Rectangle 8">
                  <a:extLst>
                    <a:ext uri="{FF2B5EF4-FFF2-40B4-BE49-F238E27FC236}">
                      <a16:creationId xmlns:a16="http://schemas.microsoft.com/office/drawing/2014/main" id="{7D39375B-2B62-4DE1-B346-31A190C79307}"/>
                    </a:ext>
                  </a:extLst>
                </p:cNvPr>
                <p:cNvSpPr/>
                <p:nvPr/>
              </p:nvSpPr>
              <p:spPr>
                <a:xfrm rot="11220000">
                  <a:off x="4802271" y="1897244"/>
                  <a:ext cx="341441" cy="5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36" name="Oval 16">
                  <a:extLst>
                    <a:ext uri="{FF2B5EF4-FFF2-40B4-BE49-F238E27FC236}">
                      <a16:creationId xmlns:a16="http://schemas.microsoft.com/office/drawing/2014/main" id="{D73B280D-6AC1-4D44-B325-CC40B083DC88}"/>
                    </a:ext>
                  </a:extLst>
                </p:cNvPr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FBB470A-DAAE-4CED-9FB0-A05250A2170B}"/>
                  </a:ext>
                </a:extLst>
              </p:cNvPr>
              <p:cNvGrpSpPr/>
              <p:nvPr/>
            </p:nvGrpSpPr>
            <p:grpSpPr>
              <a:xfrm rot="11371074" flipH="1">
                <a:off x="1007927" y="4256160"/>
                <a:ext cx="1127545" cy="1309095"/>
                <a:chOff x="4802271" y="1897244"/>
                <a:chExt cx="492910" cy="572275"/>
              </a:xfrm>
            </p:grpSpPr>
            <p:sp>
              <p:nvSpPr>
                <p:cNvPr id="133" name="Rectangle 8">
                  <a:extLst>
                    <a:ext uri="{FF2B5EF4-FFF2-40B4-BE49-F238E27FC236}">
                      <a16:creationId xmlns:a16="http://schemas.microsoft.com/office/drawing/2014/main" id="{D5836B69-B984-4B80-B719-3D261F2E8C4F}"/>
                    </a:ext>
                  </a:extLst>
                </p:cNvPr>
                <p:cNvSpPr/>
                <p:nvPr/>
              </p:nvSpPr>
              <p:spPr>
                <a:xfrm rot="11220000">
                  <a:off x="4802271" y="1897244"/>
                  <a:ext cx="341441" cy="5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34" name="Oval 16">
                  <a:extLst>
                    <a:ext uri="{FF2B5EF4-FFF2-40B4-BE49-F238E27FC236}">
                      <a16:creationId xmlns:a16="http://schemas.microsoft.com/office/drawing/2014/main" id="{6DC883E0-07CB-41C3-922E-894B4754CC09}"/>
                    </a:ext>
                  </a:extLst>
                </p:cNvPr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D3B9376-1528-4123-A614-A15118352CCE}"/>
                  </a:ext>
                </a:extLst>
              </p:cNvPr>
              <p:cNvSpPr/>
              <p:nvPr/>
            </p:nvSpPr>
            <p:spPr>
              <a:xfrm rot="10800000">
                <a:off x="2186635" y="-56577"/>
                <a:ext cx="643214" cy="2504922"/>
              </a:xfrm>
              <a:custGeom>
                <a:avLst/>
                <a:gdLst>
                  <a:gd name="connsiteX0" fmla="*/ 216501 w 643214"/>
                  <a:gd name="connsiteY0" fmla="*/ 2504922 h 2504922"/>
                  <a:gd name="connsiteX1" fmla="*/ 0 w 643214"/>
                  <a:gd name="connsiteY1" fmla="*/ 2504922 h 2504922"/>
                  <a:gd name="connsiteX2" fmla="*/ 161536 w 643214"/>
                  <a:gd name="connsiteY2" fmla="*/ 2023432 h 2504922"/>
                  <a:gd name="connsiteX3" fmla="*/ 441068 w 643214"/>
                  <a:gd name="connsiteY3" fmla="*/ 787787 h 2504922"/>
                  <a:gd name="connsiteX4" fmla="*/ 448805 w 643214"/>
                  <a:gd name="connsiteY4" fmla="*/ 34502 h 2504922"/>
                  <a:gd name="connsiteX5" fmla="*/ 448786 w 643214"/>
                  <a:gd name="connsiteY5" fmla="*/ 34443 h 2504922"/>
                  <a:gd name="connsiteX6" fmla="*/ 641908 w 643214"/>
                  <a:gd name="connsiteY6" fmla="*/ 0 h 2504922"/>
                  <a:gd name="connsiteX7" fmla="*/ 642457 w 643214"/>
                  <a:gd name="connsiteY7" fmla="*/ 28564 h 2504922"/>
                  <a:gd name="connsiteX8" fmla="*/ 555351 w 643214"/>
                  <a:gd name="connsiteY8" fmla="*/ 1233242 h 2504922"/>
                  <a:gd name="connsiteX9" fmla="*/ 315478 w 643214"/>
                  <a:gd name="connsiteY9" fmla="*/ 2204996 h 250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214" h="2504922">
                    <a:moveTo>
                      <a:pt x="216501" y="2504922"/>
                    </a:moveTo>
                    <a:lnTo>
                      <a:pt x="0" y="2504922"/>
                    </a:lnTo>
                    <a:lnTo>
                      <a:pt x="161536" y="2023432"/>
                    </a:lnTo>
                    <a:cubicBezTo>
                      <a:pt x="283541" y="1633302"/>
                      <a:pt x="386241" y="1228986"/>
                      <a:pt x="441068" y="787787"/>
                    </a:cubicBezTo>
                    <a:cubicBezTo>
                      <a:pt x="467417" y="575523"/>
                      <a:pt x="463617" y="136249"/>
                      <a:pt x="448805" y="34502"/>
                    </a:cubicBezTo>
                    <a:lnTo>
                      <a:pt x="448786" y="34443"/>
                    </a:lnTo>
                    <a:lnTo>
                      <a:pt x="641908" y="0"/>
                    </a:lnTo>
                    <a:lnTo>
                      <a:pt x="642457" y="28564"/>
                    </a:lnTo>
                    <a:cubicBezTo>
                      <a:pt x="644706" y="175329"/>
                      <a:pt x="647915" y="790092"/>
                      <a:pt x="555351" y="1233242"/>
                    </a:cubicBezTo>
                    <a:cubicBezTo>
                      <a:pt x="493961" y="1573719"/>
                      <a:pt x="411723" y="1895841"/>
                      <a:pt x="315478" y="220499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47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32" name="Graphic 131">
                <a:extLst>
                  <a:ext uri="{FF2B5EF4-FFF2-40B4-BE49-F238E27FC236}">
                    <a16:creationId xmlns:a16="http://schemas.microsoft.com/office/drawing/2014/main" id="{376C61D1-775A-41DB-84D3-09C24156F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5903" y="2257689"/>
                <a:ext cx="2660463" cy="2037959"/>
              </a:xfrm>
              <a:prstGeom prst="rect">
                <a:avLst/>
              </a:prstGeom>
            </p:spPr>
          </p:pic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7358683-7192-4186-B383-EB28E2B761A9}"/>
                </a:ext>
              </a:extLst>
            </p:cNvPr>
            <p:cNvGrpSpPr/>
            <p:nvPr/>
          </p:nvGrpSpPr>
          <p:grpSpPr>
            <a:xfrm>
              <a:off x="5655344" y="0"/>
              <a:ext cx="1325557" cy="5965066"/>
              <a:chOff x="5655344" y="0"/>
              <a:chExt cx="1325557" cy="5965066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D1B5B64-9251-472F-B3F0-B43C9F743801}"/>
                  </a:ext>
                </a:extLst>
              </p:cNvPr>
              <p:cNvGrpSpPr/>
              <p:nvPr/>
            </p:nvGrpSpPr>
            <p:grpSpPr>
              <a:xfrm>
                <a:off x="5655344" y="4480259"/>
                <a:ext cx="1212531" cy="1484807"/>
                <a:chOff x="5655344" y="4480259"/>
                <a:chExt cx="1212531" cy="1484807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D51FBB94-1B7E-408A-B3FC-326AF513D448}"/>
                    </a:ext>
                  </a:extLst>
                </p:cNvPr>
                <p:cNvSpPr/>
                <p:nvPr/>
              </p:nvSpPr>
              <p:spPr>
                <a:xfrm rot="536029">
                  <a:off x="6343989" y="4480259"/>
                  <a:ext cx="163022" cy="3161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9207B422-B706-4A32-8256-DEAB11514EFB}"/>
                    </a:ext>
                  </a:extLst>
                </p:cNvPr>
                <p:cNvGrpSpPr/>
                <p:nvPr/>
              </p:nvGrpSpPr>
              <p:grpSpPr>
                <a:xfrm rot="11700000">
                  <a:off x="5655344" y="4752535"/>
                  <a:ext cx="1212531" cy="1212531"/>
                  <a:chOff x="7123973" y="1204727"/>
                  <a:chExt cx="252497" cy="252497"/>
                </a:xfrm>
              </p:grpSpPr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31A7488-AB70-4563-9598-99B060789856}"/>
                      </a:ext>
                    </a:extLst>
                  </p:cNvPr>
                  <p:cNvGrpSpPr/>
                  <p:nvPr/>
                </p:nvGrpSpPr>
                <p:grpSpPr>
                  <a:xfrm>
                    <a:off x="7123973" y="1204727"/>
                    <a:ext cx="252497" cy="252497"/>
                    <a:chOff x="4915373" y="1633391"/>
                    <a:chExt cx="342000" cy="342000"/>
                  </a:xfrm>
                </p:grpSpPr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62B9DD17-F0C9-4D6B-99DB-D5F9C22E5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5373" y="1633391"/>
                      <a:ext cx="342000" cy="342000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435DFCB8-9C43-48BC-9BDA-6B4C56371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2040" y="1666488"/>
                      <a:ext cx="295795" cy="295795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6436AA8E-DFDF-4802-A60A-9AC6B92BA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0613" y="1724593"/>
                      <a:ext cx="207640" cy="20764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58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</p:grpSp>
              <p:sp>
                <p:nvSpPr>
                  <p:cNvPr id="143" name="Chord 142">
                    <a:extLst>
                      <a:ext uri="{FF2B5EF4-FFF2-40B4-BE49-F238E27FC236}">
                        <a16:creationId xmlns:a16="http://schemas.microsoft.com/office/drawing/2014/main" id="{5418E43C-1057-4103-96B4-C4E8267AD738}"/>
                      </a:ext>
                    </a:extLst>
                  </p:cNvPr>
                  <p:cNvSpPr/>
                  <p:nvPr/>
                </p:nvSpPr>
                <p:spPr>
                  <a:xfrm rot="20881907">
                    <a:off x="7167196" y="1276843"/>
                    <a:ext cx="152933" cy="152933"/>
                  </a:xfrm>
                  <a:prstGeom prst="chord">
                    <a:avLst>
                      <a:gd name="adj1" fmla="val 5070744"/>
                      <a:gd name="adj2" fmla="val 1620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144" name="Chord 143">
                    <a:extLst>
                      <a:ext uri="{FF2B5EF4-FFF2-40B4-BE49-F238E27FC236}">
                        <a16:creationId xmlns:a16="http://schemas.microsoft.com/office/drawing/2014/main" id="{433D0561-382F-4A04-BAAB-C7D0409CA79B}"/>
                      </a:ext>
                    </a:extLst>
                  </p:cNvPr>
                  <p:cNvSpPr/>
                  <p:nvPr/>
                </p:nvSpPr>
                <p:spPr>
                  <a:xfrm rot="20881907">
                    <a:off x="7167196" y="1276843"/>
                    <a:ext cx="152933" cy="152933"/>
                  </a:xfrm>
                  <a:prstGeom prst="chord">
                    <a:avLst>
                      <a:gd name="adj1" fmla="val 16204063"/>
                      <a:gd name="adj2" fmla="val 5391679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71DA735F-1F72-4DAE-A71B-50C9C0D09B56}"/>
                  </a:ext>
                </a:extLst>
              </p:cNvPr>
              <p:cNvSpPr/>
              <p:nvPr/>
            </p:nvSpPr>
            <p:spPr>
              <a:xfrm rot="10800000">
                <a:off x="6332106" y="0"/>
                <a:ext cx="648795" cy="4657780"/>
              </a:xfrm>
              <a:custGeom>
                <a:avLst/>
                <a:gdLst>
                  <a:gd name="connsiteX0" fmla="*/ 216501 w 643214"/>
                  <a:gd name="connsiteY0" fmla="*/ 2504922 h 2504922"/>
                  <a:gd name="connsiteX1" fmla="*/ 0 w 643214"/>
                  <a:gd name="connsiteY1" fmla="*/ 2504922 h 2504922"/>
                  <a:gd name="connsiteX2" fmla="*/ 161536 w 643214"/>
                  <a:gd name="connsiteY2" fmla="*/ 2023432 h 2504922"/>
                  <a:gd name="connsiteX3" fmla="*/ 441068 w 643214"/>
                  <a:gd name="connsiteY3" fmla="*/ 787787 h 2504922"/>
                  <a:gd name="connsiteX4" fmla="*/ 448805 w 643214"/>
                  <a:gd name="connsiteY4" fmla="*/ 34502 h 2504922"/>
                  <a:gd name="connsiteX5" fmla="*/ 448786 w 643214"/>
                  <a:gd name="connsiteY5" fmla="*/ 34443 h 2504922"/>
                  <a:gd name="connsiteX6" fmla="*/ 641908 w 643214"/>
                  <a:gd name="connsiteY6" fmla="*/ 0 h 2504922"/>
                  <a:gd name="connsiteX7" fmla="*/ 642457 w 643214"/>
                  <a:gd name="connsiteY7" fmla="*/ 28564 h 2504922"/>
                  <a:gd name="connsiteX8" fmla="*/ 555351 w 643214"/>
                  <a:gd name="connsiteY8" fmla="*/ 1233242 h 2504922"/>
                  <a:gd name="connsiteX9" fmla="*/ 315478 w 643214"/>
                  <a:gd name="connsiteY9" fmla="*/ 2204996 h 2504922"/>
                  <a:gd name="connsiteX0" fmla="*/ 407001 w 643214"/>
                  <a:gd name="connsiteY0" fmla="*/ 4314672 h 4314672"/>
                  <a:gd name="connsiteX1" fmla="*/ 0 w 643214"/>
                  <a:gd name="connsiteY1" fmla="*/ 2504922 h 4314672"/>
                  <a:gd name="connsiteX2" fmla="*/ 161536 w 643214"/>
                  <a:gd name="connsiteY2" fmla="*/ 2023432 h 4314672"/>
                  <a:gd name="connsiteX3" fmla="*/ 441068 w 643214"/>
                  <a:gd name="connsiteY3" fmla="*/ 787787 h 4314672"/>
                  <a:gd name="connsiteX4" fmla="*/ 448805 w 643214"/>
                  <a:gd name="connsiteY4" fmla="*/ 34502 h 4314672"/>
                  <a:gd name="connsiteX5" fmla="*/ 448786 w 643214"/>
                  <a:gd name="connsiteY5" fmla="*/ 34443 h 4314672"/>
                  <a:gd name="connsiteX6" fmla="*/ 641908 w 643214"/>
                  <a:gd name="connsiteY6" fmla="*/ 0 h 4314672"/>
                  <a:gd name="connsiteX7" fmla="*/ 642457 w 643214"/>
                  <a:gd name="connsiteY7" fmla="*/ 28564 h 4314672"/>
                  <a:gd name="connsiteX8" fmla="*/ 555351 w 643214"/>
                  <a:gd name="connsiteY8" fmla="*/ 1233242 h 4314672"/>
                  <a:gd name="connsiteX9" fmla="*/ 315478 w 643214"/>
                  <a:gd name="connsiteY9" fmla="*/ 2204996 h 4314672"/>
                  <a:gd name="connsiteX10" fmla="*/ 407001 w 643214"/>
                  <a:gd name="connsiteY10" fmla="*/ 4314672 h 4314672"/>
                  <a:gd name="connsiteX0" fmla="*/ 245465 w 481678"/>
                  <a:gd name="connsiteY0" fmla="*/ 4314672 h 4409922"/>
                  <a:gd name="connsiteX1" fmla="*/ 28964 w 481678"/>
                  <a:gd name="connsiteY1" fmla="*/ 4409922 h 4409922"/>
                  <a:gd name="connsiteX2" fmla="*/ 0 w 481678"/>
                  <a:gd name="connsiteY2" fmla="*/ 2023432 h 4409922"/>
                  <a:gd name="connsiteX3" fmla="*/ 279532 w 481678"/>
                  <a:gd name="connsiteY3" fmla="*/ 787787 h 4409922"/>
                  <a:gd name="connsiteX4" fmla="*/ 287269 w 481678"/>
                  <a:gd name="connsiteY4" fmla="*/ 34502 h 4409922"/>
                  <a:gd name="connsiteX5" fmla="*/ 287250 w 481678"/>
                  <a:gd name="connsiteY5" fmla="*/ 34443 h 4409922"/>
                  <a:gd name="connsiteX6" fmla="*/ 480372 w 481678"/>
                  <a:gd name="connsiteY6" fmla="*/ 0 h 4409922"/>
                  <a:gd name="connsiteX7" fmla="*/ 480921 w 481678"/>
                  <a:gd name="connsiteY7" fmla="*/ 28564 h 4409922"/>
                  <a:gd name="connsiteX8" fmla="*/ 393815 w 481678"/>
                  <a:gd name="connsiteY8" fmla="*/ 1233242 h 4409922"/>
                  <a:gd name="connsiteX9" fmla="*/ 153942 w 481678"/>
                  <a:gd name="connsiteY9" fmla="*/ 2204996 h 4409922"/>
                  <a:gd name="connsiteX10" fmla="*/ 245465 w 481678"/>
                  <a:gd name="connsiteY10" fmla="*/ 4314672 h 4409922"/>
                  <a:gd name="connsiteX0" fmla="*/ 245465 w 481678"/>
                  <a:gd name="connsiteY0" fmla="*/ 4314672 h 4314672"/>
                  <a:gd name="connsiteX1" fmla="*/ 48014 w 481678"/>
                  <a:gd name="connsiteY1" fmla="*/ 4314672 h 4314672"/>
                  <a:gd name="connsiteX2" fmla="*/ 0 w 481678"/>
                  <a:gd name="connsiteY2" fmla="*/ 2023432 h 4314672"/>
                  <a:gd name="connsiteX3" fmla="*/ 279532 w 481678"/>
                  <a:gd name="connsiteY3" fmla="*/ 787787 h 4314672"/>
                  <a:gd name="connsiteX4" fmla="*/ 287269 w 481678"/>
                  <a:gd name="connsiteY4" fmla="*/ 34502 h 4314672"/>
                  <a:gd name="connsiteX5" fmla="*/ 287250 w 481678"/>
                  <a:gd name="connsiteY5" fmla="*/ 34443 h 4314672"/>
                  <a:gd name="connsiteX6" fmla="*/ 480372 w 481678"/>
                  <a:gd name="connsiteY6" fmla="*/ 0 h 4314672"/>
                  <a:gd name="connsiteX7" fmla="*/ 480921 w 481678"/>
                  <a:gd name="connsiteY7" fmla="*/ 28564 h 4314672"/>
                  <a:gd name="connsiteX8" fmla="*/ 393815 w 481678"/>
                  <a:gd name="connsiteY8" fmla="*/ 1233242 h 4314672"/>
                  <a:gd name="connsiteX9" fmla="*/ 153942 w 481678"/>
                  <a:gd name="connsiteY9" fmla="*/ 2204996 h 4314672"/>
                  <a:gd name="connsiteX10" fmla="*/ 245465 w 481678"/>
                  <a:gd name="connsiteY10" fmla="*/ 4314672 h 4314672"/>
                  <a:gd name="connsiteX0" fmla="*/ 341148 w 577361"/>
                  <a:gd name="connsiteY0" fmla="*/ 4314672 h 4314672"/>
                  <a:gd name="connsiteX1" fmla="*/ 143697 w 577361"/>
                  <a:gd name="connsiteY1" fmla="*/ 4314672 h 4314672"/>
                  <a:gd name="connsiteX2" fmla="*/ 95683 w 577361"/>
                  <a:gd name="connsiteY2" fmla="*/ 2023432 h 4314672"/>
                  <a:gd name="connsiteX3" fmla="*/ 375215 w 577361"/>
                  <a:gd name="connsiteY3" fmla="*/ 787787 h 4314672"/>
                  <a:gd name="connsiteX4" fmla="*/ 382952 w 577361"/>
                  <a:gd name="connsiteY4" fmla="*/ 34502 h 4314672"/>
                  <a:gd name="connsiteX5" fmla="*/ 382933 w 577361"/>
                  <a:gd name="connsiteY5" fmla="*/ 34443 h 4314672"/>
                  <a:gd name="connsiteX6" fmla="*/ 576055 w 577361"/>
                  <a:gd name="connsiteY6" fmla="*/ 0 h 4314672"/>
                  <a:gd name="connsiteX7" fmla="*/ 576604 w 577361"/>
                  <a:gd name="connsiteY7" fmla="*/ 28564 h 4314672"/>
                  <a:gd name="connsiteX8" fmla="*/ 489498 w 577361"/>
                  <a:gd name="connsiteY8" fmla="*/ 1233242 h 4314672"/>
                  <a:gd name="connsiteX9" fmla="*/ 249625 w 577361"/>
                  <a:gd name="connsiteY9" fmla="*/ 2204996 h 4314672"/>
                  <a:gd name="connsiteX10" fmla="*/ 341148 w 577361"/>
                  <a:gd name="connsiteY10" fmla="*/ 4314672 h 4314672"/>
                  <a:gd name="connsiteX0" fmla="*/ 341148 w 577361"/>
                  <a:gd name="connsiteY0" fmla="*/ 4314672 h 4314672"/>
                  <a:gd name="connsiteX1" fmla="*/ 143697 w 577361"/>
                  <a:gd name="connsiteY1" fmla="*/ 4314672 h 4314672"/>
                  <a:gd name="connsiteX2" fmla="*/ 95683 w 577361"/>
                  <a:gd name="connsiteY2" fmla="*/ 2023432 h 4314672"/>
                  <a:gd name="connsiteX3" fmla="*/ 375215 w 577361"/>
                  <a:gd name="connsiteY3" fmla="*/ 787787 h 4314672"/>
                  <a:gd name="connsiteX4" fmla="*/ 382952 w 577361"/>
                  <a:gd name="connsiteY4" fmla="*/ 34502 h 4314672"/>
                  <a:gd name="connsiteX5" fmla="*/ 382933 w 577361"/>
                  <a:gd name="connsiteY5" fmla="*/ 34443 h 4314672"/>
                  <a:gd name="connsiteX6" fmla="*/ 576055 w 577361"/>
                  <a:gd name="connsiteY6" fmla="*/ 0 h 4314672"/>
                  <a:gd name="connsiteX7" fmla="*/ 576604 w 577361"/>
                  <a:gd name="connsiteY7" fmla="*/ 28564 h 4314672"/>
                  <a:gd name="connsiteX8" fmla="*/ 489498 w 577361"/>
                  <a:gd name="connsiteY8" fmla="*/ 1233242 h 4314672"/>
                  <a:gd name="connsiteX9" fmla="*/ 249625 w 577361"/>
                  <a:gd name="connsiteY9" fmla="*/ 2204996 h 4314672"/>
                  <a:gd name="connsiteX10" fmla="*/ 341148 w 577361"/>
                  <a:gd name="connsiteY10" fmla="*/ 4314672 h 4314672"/>
                  <a:gd name="connsiteX0" fmla="*/ 341148 w 577361"/>
                  <a:gd name="connsiteY0" fmla="*/ 4314672 h 4314672"/>
                  <a:gd name="connsiteX1" fmla="*/ 143697 w 577361"/>
                  <a:gd name="connsiteY1" fmla="*/ 4314672 h 4314672"/>
                  <a:gd name="connsiteX2" fmla="*/ 95683 w 577361"/>
                  <a:gd name="connsiteY2" fmla="*/ 2023432 h 4314672"/>
                  <a:gd name="connsiteX3" fmla="*/ 375215 w 577361"/>
                  <a:gd name="connsiteY3" fmla="*/ 787787 h 4314672"/>
                  <a:gd name="connsiteX4" fmla="*/ 382952 w 577361"/>
                  <a:gd name="connsiteY4" fmla="*/ 34502 h 4314672"/>
                  <a:gd name="connsiteX5" fmla="*/ 382933 w 577361"/>
                  <a:gd name="connsiteY5" fmla="*/ 34443 h 4314672"/>
                  <a:gd name="connsiteX6" fmla="*/ 576055 w 577361"/>
                  <a:gd name="connsiteY6" fmla="*/ 0 h 4314672"/>
                  <a:gd name="connsiteX7" fmla="*/ 576604 w 577361"/>
                  <a:gd name="connsiteY7" fmla="*/ 28564 h 4314672"/>
                  <a:gd name="connsiteX8" fmla="*/ 489498 w 577361"/>
                  <a:gd name="connsiteY8" fmla="*/ 1233242 h 4314672"/>
                  <a:gd name="connsiteX9" fmla="*/ 249625 w 577361"/>
                  <a:gd name="connsiteY9" fmla="*/ 2204996 h 4314672"/>
                  <a:gd name="connsiteX10" fmla="*/ 341148 w 577361"/>
                  <a:gd name="connsiteY10" fmla="*/ 4314672 h 4314672"/>
                  <a:gd name="connsiteX0" fmla="*/ 414347 w 650560"/>
                  <a:gd name="connsiteY0" fmla="*/ 4314672 h 4314672"/>
                  <a:gd name="connsiteX1" fmla="*/ 216896 w 650560"/>
                  <a:gd name="connsiteY1" fmla="*/ 4314672 h 4314672"/>
                  <a:gd name="connsiteX2" fmla="*/ 168882 w 650560"/>
                  <a:gd name="connsiteY2" fmla="*/ 2023432 h 4314672"/>
                  <a:gd name="connsiteX3" fmla="*/ 448414 w 650560"/>
                  <a:gd name="connsiteY3" fmla="*/ 787787 h 4314672"/>
                  <a:gd name="connsiteX4" fmla="*/ 456151 w 650560"/>
                  <a:gd name="connsiteY4" fmla="*/ 34502 h 4314672"/>
                  <a:gd name="connsiteX5" fmla="*/ 456132 w 650560"/>
                  <a:gd name="connsiteY5" fmla="*/ 34443 h 4314672"/>
                  <a:gd name="connsiteX6" fmla="*/ 649254 w 650560"/>
                  <a:gd name="connsiteY6" fmla="*/ 0 h 4314672"/>
                  <a:gd name="connsiteX7" fmla="*/ 649803 w 650560"/>
                  <a:gd name="connsiteY7" fmla="*/ 28564 h 4314672"/>
                  <a:gd name="connsiteX8" fmla="*/ 562697 w 650560"/>
                  <a:gd name="connsiteY8" fmla="*/ 1233242 h 4314672"/>
                  <a:gd name="connsiteX9" fmla="*/ 322824 w 650560"/>
                  <a:gd name="connsiteY9" fmla="*/ 2204996 h 4314672"/>
                  <a:gd name="connsiteX10" fmla="*/ 414347 w 650560"/>
                  <a:gd name="connsiteY10" fmla="*/ 4314672 h 4314672"/>
                  <a:gd name="connsiteX0" fmla="*/ 414347 w 650560"/>
                  <a:gd name="connsiteY0" fmla="*/ 4314672 h 4314672"/>
                  <a:gd name="connsiteX1" fmla="*/ 216896 w 650560"/>
                  <a:gd name="connsiteY1" fmla="*/ 4314672 h 4314672"/>
                  <a:gd name="connsiteX2" fmla="*/ 168882 w 650560"/>
                  <a:gd name="connsiteY2" fmla="*/ 2023432 h 4314672"/>
                  <a:gd name="connsiteX3" fmla="*/ 448414 w 650560"/>
                  <a:gd name="connsiteY3" fmla="*/ 787787 h 4314672"/>
                  <a:gd name="connsiteX4" fmla="*/ 456151 w 650560"/>
                  <a:gd name="connsiteY4" fmla="*/ 34502 h 4314672"/>
                  <a:gd name="connsiteX5" fmla="*/ 456132 w 650560"/>
                  <a:gd name="connsiteY5" fmla="*/ 34443 h 4314672"/>
                  <a:gd name="connsiteX6" fmla="*/ 649254 w 650560"/>
                  <a:gd name="connsiteY6" fmla="*/ 0 h 4314672"/>
                  <a:gd name="connsiteX7" fmla="*/ 649803 w 650560"/>
                  <a:gd name="connsiteY7" fmla="*/ 28564 h 4314672"/>
                  <a:gd name="connsiteX8" fmla="*/ 562697 w 650560"/>
                  <a:gd name="connsiteY8" fmla="*/ 1233242 h 4314672"/>
                  <a:gd name="connsiteX9" fmla="*/ 322824 w 650560"/>
                  <a:gd name="connsiteY9" fmla="*/ 2204996 h 4314672"/>
                  <a:gd name="connsiteX10" fmla="*/ 414347 w 650560"/>
                  <a:gd name="connsiteY10" fmla="*/ 4314672 h 4314672"/>
                  <a:gd name="connsiteX0" fmla="*/ 434653 w 670866"/>
                  <a:gd name="connsiteY0" fmla="*/ 4314672 h 4314672"/>
                  <a:gd name="connsiteX1" fmla="*/ 237202 w 670866"/>
                  <a:gd name="connsiteY1" fmla="*/ 4314672 h 4314672"/>
                  <a:gd name="connsiteX2" fmla="*/ 151088 w 670866"/>
                  <a:gd name="connsiteY2" fmla="*/ 2080582 h 4314672"/>
                  <a:gd name="connsiteX3" fmla="*/ 468720 w 670866"/>
                  <a:gd name="connsiteY3" fmla="*/ 787787 h 4314672"/>
                  <a:gd name="connsiteX4" fmla="*/ 476457 w 670866"/>
                  <a:gd name="connsiteY4" fmla="*/ 34502 h 4314672"/>
                  <a:gd name="connsiteX5" fmla="*/ 476438 w 670866"/>
                  <a:gd name="connsiteY5" fmla="*/ 34443 h 4314672"/>
                  <a:gd name="connsiteX6" fmla="*/ 669560 w 670866"/>
                  <a:gd name="connsiteY6" fmla="*/ 0 h 4314672"/>
                  <a:gd name="connsiteX7" fmla="*/ 670109 w 670866"/>
                  <a:gd name="connsiteY7" fmla="*/ 28564 h 4314672"/>
                  <a:gd name="connsiteX8" fmla="*/ 583003 w 670866"/>
                  <a:gd name="connsiteY8" fmla="*/ 1233242 h 4314672"/>
                  <a:gd name="connsiteX9" fmla="*/ 343130 w 670866"/>
                  <a:gd name="connsiteY9" fmla="*/ 2204996 h 4314672"/>
                  <a:gd name="connsiteX10" fmla="*/ 434653 w 670866"/>
                  <a:gd name="connsiteY10" fmla="*/ 4314672 h 4314672"/>
                  <a:gd name="connsiteX0" fmla="*/ 404825 w 641038"/>
                  <a:gd name="connsiteY0" fmla="*/ 4314672 h 4314672"/>
                  <a:gd name="connsiteX1" fmla="*/ 207374 w 641038"/>
                  <a:gd name="connsiteY1" fmla="*/ 4314672 h 4314672"/>
                  <a:gd name="connsiteX2" fmla="*/ 121260 w 641038"/>
                  <a:gd name="connsiteY2" fmla="*/ 2080582 h 4314672"/>
                  <a:gd name="connsiteX3" fmla="*/ 438892 w 641038"/>
                  <a:gd name="connsiteY3" fmla="*/ 787787 h 4314672"/>
                  <a:gd name="connsiteX4" fmla="*/ 446629 w 641038"/>
                  <a:gd name="connsiteY4" fmla="*/ 34502 h 4314672"/>
                  <a:gd name="connsiteX5" fmla="*/ 446610 w 641038"/>
                  <a:gd name="connsiteY5" fmla="*/ 34443 h 4314672"/>
                  <a:gd name="connsiteX6" fmla="*/ 639732 w 641038"/>
                  <a:gd name="connsiteY6" fmla="*/ 0 h 4314672"/>
                  <a:gd name="connsiteX7" fmla="*/ 640281 w 641038"/>
                  <a:gd name="connsiteY7" fmla="*/ 28564 h 4314672"/>
                  <a:gd name="connsiteX8" fmla="*/ 553175 w 641038"/>
                  <a:gd name="connsiteY8" fmla="*/ 1233242 h 4314672"/>
                  <a:gd name="connsiteX9" fmla="*/ 313302 w 641038"/>
                  <a:gd name="connsiteY9" fmla="*/ 2204996 h 4314672"/>
                  <a:gd name="connsiteX10" fmla="*/ 404825 w 641038"/>
                  <a:gd name="connsiteY10" fmla="*/ 4314672 h 4314672"/>
                  <a:gd name="connsiteX0" fmla="*/ 397704 w 633917"/>
                  <a:gd name="connsiteY0" fmla="*/ 4314672 h 4314672"/>
                  <a:gd name="connsiteX1" fmla="*/ 200253 w 633917"/>
                  <a:gd name="connsiteY1" fmla="*/ 4314672 h 4314672"/>
                  <a:gd name="connsiteX2" fmla="*/ 114139 w 633917"/>
                  <a:gd name="connsiteY2" fmla="*/ 2080582 h 4314672"/>
                  <a:gd name="connsiteX3" fmla="*/ 431771 w 633917"/>
                  <a:gd name="connsiteY3" fmla="*/ 787787 h 4314672"/>
                  <a:gd name="connsiteX4" fmla="*/ 439508 w 633917"/>
                  <a:gd name="connsiteY4" fmla="*/ 34502 h 4314672"/>
                  <a:gd name="connsiteX5" fmla="*/ 439489 w 633917"/>
                  <a:gd name="connsiteY5" fmla="*/ 34443 h 4314672"/>
                  <a:gd name="connsiteX6" fmla="*/ 632611 w 633917"/>
                  <a:gd name="connsiteY6" fmla="*/ 0 h 4314672"/>
                  <a:gd name="connsiteX7" fmla="*/ 633160 w 633917"/>
                  <a:gd name="connsiteY7" fmla="*/ 28564 h 4314672"/>
                  <a:gd name="connsiteX8" fmla="*/ 546054 w 633917"/>
                  <a:gd name="connsiteY8" fmla="*/ 1233242 h 4314672"/>
                  <a:gd name="connsiteX9" fmla="*/ 306181 w 633917"/>
                  <a:gd name="connsiteY9" fmla="*/ 2204996 h 4314672"/>
                  <a:gd name="connsiteX10" fmla="*/ 397704 w 633917"/>
                  <a:gd name="connsiteY10" fmla="*/ 4314672 h 431467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39508 w 633917"/>
                  <a:gd name="connsiteY4" fmla="*/ 77732 h 4357902"/>
                  <a:gd name="connsiteX5" fmla="*/ 479949 w 633917"/>
                  <a:gd name="connsiteY5" fmla="*/ 0 h 4357902"/>
                  <a:gd name="connsiteX6" fmla="*/ 632611 w 633917"/>
                  <a:gd name="connsiteY6" fmla="*/ 43230 h 4357902"/>
                  <a:gd name="connsiteX7" fmla="*/ 633160 w 633917"/>
                  <a:gd name="connsiteY7" fmla="*/ 71794 h 4357902"/>
                  <a:gd name="connsiteX8" fmla="*/ 546054 w 633917"/>
                  <a:gd name="connsiteY8" fmla="*/ 1276472 h 4357902"/>
                  <a:gd name="connsiteX9" fmla="*/ 306181 w 633917"/>
                  <a:gd name="connsiteY9" fmla="*/ 2248226 h 4357902"/>
                  <a:gd name="connsiteX10" fmla="*/ 397704 w 633917"/>
                  <a:gd name="connsiteY10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79949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79949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47581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47581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2611"/>
                  <a:gd name="connsiteY0" fmla="*/ 4357902 h 4357902"/>
                  <a:gd name="connsiteX1" fmla="*/ 200253 w 632611"/>
                  <a:gd name="connsiteY1" fmla="*/ 4357902 h 4357902"/>
                  <a:gd name="connsiteX2" fmla="*/ 114139 w 632611"/>
                  <a:gd name="connsiteY2" fmla="*/ 2123812 h 4357902"/>
                  <a:gd name="connsiteX3" fmla="*/ 431771 w 632611"/>
                  <a:gd name="connsiteY3" fmla="*/ 831017 h 4357902"/>
                  <a:gd name="connsiteX4" fmla="*/ 447581 w 632611"/>
                  <a:gd name="connsiteY4" fmla="*/ 0 h 4357902"/>
                  <a:gd name="connsiteX5" fmla="*/ 632611 w 632611"/>
                  <a:gd name="connsiteY5" fmla="*/ 43230 h 4357902"/>
                  <a:gd name="connsiteX6" fmla="*/ 546054 w 632611"/>
                  <a:gd name="connsiteY6" fmla="*/ 1276472 h 4357902"/>
                  <a:gd name="connsiteX7" fmla="*/ 306181 w 632611"/>
                  <a:gd name="connsiteY7" fmla="*/ 2248226 h 4357902"/>
                  <a:gd name="connsiteX8" fmla="*/ 397704 w 632611"/>
                  <a:gd name="connsiteY8" fmla="*/ 4357902 h 4357902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5669 h 4365669"/>
                  <a:gd name="connsiteX1" fmla="*/ 200253 w 648795"/>
                  <a:gd name="connsiteY1" fmla="*/ 4365669 h 4365669"/>
                  <a:gd name="connsiteX2" fmla="*/ 114139 w 648795"/>
                  <a:gd name="connsiteY2" fmla="*/ 2131579 h 4365669"/>
                  <a:gd name="connsiteX3" fmla="*/ 431771 w 648795"/>
                  <a:gd name="connsiteY3" fmla="*/ 838784 h 4365669"/>
                  <a:gd name="connsiteX4" fmla="*/ 471857 w 648795"/>
                  <a:gd name="connsiteY4" fmla="*/ 0 h 4365669"/>
                  <a:gd name="connsiteX5" fmla="*/ 648795 w 648795"/>
                  <a:gd name="connsiteY5" fmla="*/ 4393 h 4365669"/>
                  <a:gd name="connsiteX6" fmla="*/ 546054 w 648795"/>
                  <a:gd name="connsiteY6" fmla="*/ 1284239 h 4365669"/>
                  <a:gd name="connsiteX7" fmla="*/ 306181 w 648795"/>
                  <a:gd name="connsiteY7" fmla="*/ 2255993 h 4365669"/>
                  <a:gd name="connsiteX8" fmla="*/ 397704 w 648795"/>
                  <a:gd name="connsiteY8" fmla="*/ 4365669 h 4365669"/>
                  <a:gd name="connsiteX0" fmla="*/ 397704 w 648795"/>
                  <a:gd name="connsiteY0" fmla="*/ 4365669 h 4365669"/>
                  <a:gd name="connsiteX1" fmla="*/ 200253 w 648795"/>
                  <a:gd name="connsiteY1" fmla="*/ 4365669 h 4365669"/>
                  <a:gd name="connsiteX2" fmla="*/ 114139 w 648795"/>
                  <a:gd name="connsiteY2" fmla="*/ 2131579 h 4365669"/>
                  <a:gd name="connsiteX3" fmla="*/ 431771 w 648795"/>
                  <a:gd name="connsiteY3" fmla="*/ 838784 h 4365669"/>
                  <a:gd name="connsiteX4" fmla="*/ 471857 w 648795"/>
                  <a:gd name="connsiteY4" fmla="*/ 0 h 4365669"/>
                  <a:gd name="connsiteX5" fmla="*/ 648795 w 648795"/>
                  <a:gd name="connsiteY5" fmla="*/ 4393 h 4365669"/>
                  <a:gd name="connsiteX6" fmla="*/ 546054 w 648795"/>
                  <a:gd name="connsiteY6" fmla="*/ 1284239 h 4365669"/>
                  <a:gd name="connsiteX7" fmla="*/ 306181 w 648795"/>
                  <a:gd name="connsiteY7" fmla="*/ 2255993 h 4365669"/>
                  <a:gd name="connsiteX8" fmla="*/ 397704 w 648795"/>
                  <a:gd name="connsiteY8" fmla="*/ 4365669 h 4365669"/>
                  <a:gd name="connsiteX0" fmla="*/ 397704 w 648795"/>
                  <a:gd name="connsiteY0" fmla="*/ 4411414 h 4411414"/>
                  <a:gd name="connsiteX1" fmla="*/ 200253 w 648795"/>
                  <a:gd name="connsiteY1" fmla="*/ 4411414 h 4411414"/>
                  <a:gd name="connsiteX2" fmla="*/ 114139 w 648795"/>
                  <a:gd name="connsiteY2" fmla="*/ 2177324 h 4411414"/>
                  <a:gd name="connsiteX3" fmla="*/ 431771 w 648795"/>
                  <a:gd name="connsiteY3" fmla="*/ 884529 h 4411414"/>
                  <a:gd name="connsiteX4" fmla="*/ 455672 w 648795"/>
                  <a:gd name="connsiteY4" fmla="*/ 0 h 4411414"/>
                  <a:gd name="connsiteX5" fmla="*/ 648795 w 648795"/>
                  <a:gd name="connsiteY5" fmla="*/ 50138 h 4411414"/>
                  <a:gd name="connsiteX6" fmla="*/ 546054 w 648795"/>
                  <a:gd name="connsiteY6" fmla="*/ 1329984 h 4411414"/>
                  <a:gd name="connsiteX7" fmla="*/ 306181 w 648795"/>
                  <a:gd name="connsiteY7" fmla="*/ 2301738 h 4411414"/>
                  <a:gd name="connsiteX8" fmla="*/ 397704 w 648795"/>
                  <a:gd name="connsiteY8" fmla="*/ 4411414 h 4411414"/>
                  <a:gd name="connsiteX0" fmla="*/ 397704 w 648795"/>
                  <a:gd name="connsiteY0" fmla="*/ 4388540 h 4388540"/>
                  <a:gd name="connsiteX1" fmla="*/ 200253 w 648795"/>
                  <a:gd name="connsiteY1" fmla="*/ 4388540 h 4388540"/>
                  <a:gd name="connsiteX2" fmla="*/ 114139 w 648795"/>
                  <a:gd name="connsiteY2" fmla="*/ 2154450 h 4388540"/>
                  <a:gd name="connsiteX3" fmla="*/ 431771 w 648795"/>
                  <a:gd name="connsiteY3" fmla="*/ 861655 h 4388540"/>
                  <a:gd name="connsiteX4" fmla="*/ 455672 w 648795"/>
                  <a:gd name="connsiteY4" fmla="*/ 0 h 4388540"/>
                  <a:gd name="connsiteX5" fmla="*/ 648795 w 648795"/>
                  <a:gd name="connsiteY5" fmla="*/ 27264 h 4388540"/>
                  <a:gd name="connsiteX6" fmla="*/ 546054 w 648795"/>
                  <a:gd name="connsiteY6" fmla="*/ 1307110 h 4388540"/>
                  <a:gd name="connsiteX7" fmla="*/ 306181 w 648795"/>
                  <a:gd name="connsiteY7" fmla="*/ 2278864 h 4388540"/>
                  <a:gd name="connsiteX8" fmla="*/ 397704 w 648795"/>
                  <a:gd name="connsiteY8" fmla="*/ 4388540 h 4388540"/>
                  <a:gd name="connsiteX0" fmla="*/ 397704 w 648795"/>
                  <a:gd name="connsiteY0" fmla="*/ 4388540 h 4388540"/>
                  <a:gd name="connsiteX1" fmla="*/ 200253 w 648795"/>
                  <a:gd name="connsiteY1" fmla="*/ 4388540 h 4388540"/>
                  <a:gd name="connsiteX2" fmla="*/ 114139 w 648795"/>
                  <a:gd name="connsiteY2" fmla="*/ 2154450 h 4388540"/>
                  <a:gd name="connsiteX3" fmla="*/ 431771 w 648795"/>
                  <a:gd name="connsiteY3" fmla="*/ 861655 h 4388540"/>
                  <a:gd name="connsiteX4" fmla="*/ 455672 w 648795"/>
                  <a:gd name="connsiteY4" fmla="*/ 0 h 4388540"/>
                  <a:gd name="connsiteX5" fmla="*/ 648795 w 648795"/>
                  <a:gd name="connsiteY5" fmla="*/ 27264 h 4388540"/>
                  <a:gd name="connsiteX6" fmla="*/ 546054 w 648795"/>
                  <a:gd name="connsiteY6" fmla="*/ 1307110 h 4388540"/>
                  <a:gd name="connsiteX7" fmla="*/ 306181 w 648795"/>
                  <a:gd name="connsiteY7" fmla="*/ 2278864 h 4388540"/>
                  <a:gd name="connsiteX8" fmla="*/ 397704 w 648795"/>
                  <a:gd name="connsiteY8" fmla="*/ 4388540 h 43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795" h="4388540">
                    <a:moveTo>
                      <a:pt x="397704" y="4388540"/>
                    </a:moveTo>
                    <a:lnTo>
                      <a:pt x="200253" y="4388540"/>
                    </a:lnTo>
                    <a:cubicBezTo>
                      <a:pt x="-101502" y="3034243"/>
                      <a:pt x="-3206" y="2784847"/>
                      <a:pt x="114139" y="2154450"/>
                    </a:cubicBezTo>
                    <a:cubicBezTo>
                      <a:pt x="236144" y="1764320"/>
                      <a:pt x="374849" y="1220730"/>
                      <a:pt x="431771" y="861655"/>
                    </a:cubicBezTo>
                    <a:cubicBezTo>
                      <a:pt x="488693" y="502580"/>
                      <a:pt x="438383" y="286360"/>
                      <a:pt x="455672" y="0"/>
                    </a:cubicBezTo>
                    <a:lnTo>
                      <a:pt x="648795" y="27264"/>
                    </a:lnTo>
                    <a:cubicBezTo>
                      <a:pt x="646916" y="477181"/>
                      <a:pt x="645037" y="833890"/>
                      <a:pt x="546054" y="1307110"/>
                    </a:cubicBezTo>
                    <a:cubicBezTo>
                      <a:pt x="484664" y="1647587"/>
                      <a:pt x="402426" y="1969709"/>
                      <a:pt x="306181" y="2278864"/>
                    </a:cubicBezTo>
                    <a:cubicBezTo>
                      <a:pt x="196989" y="2664589"/>
                      <a:pt x="144946" y="3317015"/>
                      <a:pt x="397704" y="438854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47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69C2382-6A42-4428-9153-99935CE116AF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C14C00-9DD2-4903-9267-BB2F7891BC59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2803070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57831" y="5079154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D40FC3-0E81-4772-A64D-441333F497E1}"/>
              </a:ext>
            </a:extLst>
          </p:cNvPr>
          <p:cNvGrpSpPr/>
          <p:nvPr/>
        </p:nvGrpSpPr>
        <p:grpSpPr>
          <a:xfrm>
            <a:off x="3541321" y="0"/>
            <a:ext cx="4880759" cy="4624142"/>
            <a:chOff x="753139" y="-50052"/>
            <a:chExt cx="6894847" cy="6532333"/>
          </a:xfrm>
        </p:grpSpPr>
        <p:sp>
          <p:nvSpPr>
            <p:cNvPr id="4" name="Isosceles Triangle 67">
              <a:extLst>
                <a:ext uri="{FF2B5EF4-FFF2-40B4-BE49-F238E27FC236}">
                  <a16:creationId xmlns:a16="http://schemas.microsoft.com/office/drawing/2014/main" id="{61293018-9C32-4D16-817C-86303943C054}"/>
                </a:ext>
              </a:extLst>
            </p:cNvPr>
            <p:cNvSpPr/>
            <p:nvPr/>
          </p:nvSpPr>
          <p:spPr>
            <a:xfrm rot="10800000">
              <a:off x="2942583" y="-18107"/>
              <a:ext cx="2842596" cy="6468442"/>
            </a:xfrm>
            <a:custGeom>
              <a:avLst/>
              <a:gdLst>
                <a:gd name="connsiteX0" fmla="*/ 0 w 2842596"/>
                <a:gd name="connsiteY0" fmla="*/ 6477967 h 6477967"/>
                <a:gd name="connsiteX1" fmla="*/ 1421298 w 2842596"/>
                <a:gd name="connsiteY1" fmla="*/ 0 h 6477967"/>
                <a:gd name="connsiteX2" fmla="*/ 2842596 w 2842596"/>
                <a:gd name="connsiteY2" fmla="*/ 6477967 h 6477967"/>
                <a:gd name="connsiteX3" fmla="*/ 0 w 2842596"/>
                <a:gd name="connsiteY3" fmla="*/ 6477967 h 6477967"/>
                <a:gd name="connsiteX0" fmla="*/ 0 w 2842596"/>
                <a:gd name="connsiteY0" fmla="*/ 6477967 h 6477967"/>
                <a:gd name="connsiteX1" fmla="*/ 1421298 w 2842596"/>
                <a:gd name="connsiteY1" fmla="*/ 0 h 6477967"/>
                <a:gd name="connsiteX2" fmla="*/ 2842596 w 2842596"/>
                <a:gd name="connsiteY2" fmla="*/ 6477967 h 6477967"/>
                <a:gd name="connsiteX3" fmla="*/ 0 w 2842596"/>
                <a:gd name="connsiteY3" fmla="*/ 6477967 h 6477967"/>
                <a:gd name="connsiteX0" fmla="*/ 0 w 2842596"/>
                <a:gd name="connsiteY0" fmla="*/ 6801817 h 6801817"/>
                <a:gd name="connsiteX1" fmla="*/ 1392723 w 2842596"/>
                <a:gd name="connsiteY1" fmla="*/ 0 h 6801817"/>
                <a:gd name="connsiteX2" fmla="*/ 2842596 w 2842596"/>
                <a:gd name="connsiteY2" fmla="*/ 6801817 h 6801817"/>
                <a:gd name="connsiteX3" fmla="*/ 0 w 2842596"/>
                <a:gd name="connsiteY3" fmla="*/ 6801817 h 6801817"/>
                <a:gd name="connsiteX0" fmla="*/ 0 w 2842596"/>
                <a:gd name="connsiteY0" fmla="*/ 6801817 h 6801817"/>
                <a:gd name="connsiteX1" fmla="*/ 1392723 w 2842596"/>
                <a:gd name="connsiteY1" fmla="*/ 0 h 6801817"/>
                <a:gd name="connsiteX2" fmla="*/ 2842596 w 2842596"/>
                <a:gd name="connsiteY2" fmla="*/ 6801817 h 6801817"/>
                <a:gd name="connsiteX3" fmla="*/ 0 w 2842596"/>
                <a:gd name="connsiteY3" fmla="*/ 6801817 h 680181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11317 h 6611317"/>
                <a:gd name="connsiteX1" fmla="*/ 1440348 w 2842596"/>
                <a:gd name="connsiteY1" fmla="*/ 0 h 6611317"/>
                <a:gd name="connsiteX2" fmla="*/ 2842596 w 2842596"/>
                <a:gd name="connsiteY2" fmla="*/ 6611317 h 6611317"/>
                <a:gd name="connsiteX3" fmla="*/ 0 w 2842596"/>
                <a:gd name="connsiteY3" fmla="*/ 6611317 h 6611317"/>
                <a:gd name="connsiteX0" fmla="*/ 0 w 2842596"/>
                <a:gd name="connsiteY0" fmla="*/ 6611317 h 6611317"/>
                <a:gd name="connsiteX1" fmla="*/ 1440348 w 2842596"/>
                <a:gd name="connsiteY1" fmla="*/ 0 h 6611317"/>
                <a:gd name="connsiteX2" fmla="*/ 2842596 w 2842596"/>
                <a:gd name="connsiteY2" fmla="*/ 6611317 h 6611317"/>
                <a:gd name="connsiteX3" fmla="*/ 0 w 2842596"/>
                <a:gd name="connsiteY3" fmla="*/ 6611317 h 6611317"/>
                <a:gd name="connsiteX0" fmla="*/ 0 w 2842596"/>
                <a:gd name="connsiteY0" fmla="*/ 6468442 h 6468442"/>
                <a:gd name="connsiteX1" fmla="*/ 1402248 w 2842596"/>
                <a:gd name="connsiteY1" fmla="*/ 0 h 6468442"/>
                <a:gd name="connsiteX2" fmla="*/ 2842596 w 2842596"/>
                <a:gd name="connsiteY2" fmla="*/ 6468442 h 6468442"/>
                <a:gd name="connsiteX3" fmla="*/ 0 w 2842596"/>
                <a:gd name="connsiteY3" fmla="*/ 6468442 h 64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596" h="6468442">
                  <a:moveTo>
                    <a:pt x="0" y="6468442"/>
                  </a:moveTo>
                  <a:cubicBezTo>
                    <a:pt x="32441" y="3896370"/>
                    <a:pt x="1065007" y="705172"/>
                    <a:pt x="1402248" y="0"/>
                  </a:cubicBezTo>
                  <a:cubicBezTo>
                    <a:pt x="1856964" y="730572"/>
                    <a:pt x="2768880" y="3928120"/>
                    <a:pt x="2842596" y="6468442"/>
                  </a:cubicBezTo>
                  <a:lnTo>
                    <a:pt x="0" y="64684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9DB96B-5A11-4636-8AA4-8B04B0BECD10}"/>
                </a:ext>
              </a:extLst>
            </p:cNvPr>
            <p:cNvSpPr/>
            <p:nvPr/>
          </p:nvSpPr>
          <p:spPr>
            <a:xfrm>
              <a:off x="3706963" y="1074251"/>
              <a:ext cx="1281676" cy="5333238"/>
            </a:xfrm>
            <a:custGeom>
              <a:avLst/>
              <a:gdLst>
                <a:gd name="connsiteX0" fmla="*/ 325098 w 1281676"/>
                <a:gd name="connsiteY0" fmla="*/ 0 h 5333238"/>
                <a:gd name="connsiteX1" fmla="*/ 954042 w 1281676"/>
                <a:gd name="connsiteY1" fmla="*/ 0 h 5333238"/>
                <a:gd name="connsiteX2" fmla="*/ 1281676 w 1281676"/>
                <a:gd name="connsiteY2" fmla="*/ 4285901 h 5333238"/>
                <a:gd name="connsiteX3" fmla="*/ 650829 w 1281676"/>
                <a:gd name="connsiteY3" fmla="*/ 5333238 h 5333238"/>
                <a:gd name="connsiteX4" fmla="*/ 0 w 1281676"/>
                <a:gd name="connsiteY4" fmla="*/ 4252727 h 533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676" h="5333238">
                  <a:moveTo>
                    <a:pt x="325098" y="0"/>
                  </a:moveTo>
                  <a:lnTo>
                    <a:pt x="954042" y="0"/>
                  </a:lnTo>
                  <a:lnTo>
                    <a:pt x="1281676" y="4285901"/>
                  </a:lnTo>
                  <a:lnTo>
                    <a:pt x="650829" y="5333238"/>
                  </a:lnTo>
                  <a:lnTo>
                    <a:pt x="0" y="4252727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B0D4B7A9-1F12-4279-9A62-44ABFC87C8C0}"/>
                </a:ext>
              </a:extLst>
            </p:cNvPr>
            <p:cNvSpPr/>
            <p:nvPr/>
          </p:nvSpPr>
          <p:spPr>
            <a:xfrm rot="10800000">
              <a:off x="3618685" y="-21830"/>
              <a:ext cx="1474316" cy="1130853"/>
            </a:xfrm>
            <a:prstGeom prst="trapezoid">
              <a:avLst>
                <a:gd name="adj" fmla="val 3900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41E70F09-5A38-4C89-8E65-3611EA7DBDF3}"/>
                </a:ext>
              </a:extLst>
            </p:cNvPr>
            <p:cNvSpPr/>
            <p:nvPr/>
          </p:nvSpPr>
          <p:spPr>
            <a:xfrm rot="10800000">
              <a:off x="2942582" y="-18106"/>
              <a:ext cx="1406827" cy="951872"/>
            </a:xfrm>
            <a:prstGeom prst="triangle">
              <a:avLst>
                <a:gd name="adj" fmla="val 5797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F8FD9F5-B671-4468-A8C6-570C9F5D761A}"/>
                </a:ext>
              </a:extLst>
            </p:cNvPr>
            <p:cNvSpPr/>
            <p:nvPr/>
          </p:nvSpPr>
          <p:spPr>
            <a:xfrm rot="10800000" flipH="1">
              <a:off x="4351031" y="-18106"/>
              <a:ext cx="1406827" cy="951872"/>
            </a:xfrm>
            <a:prstGeom prst="triangle">
              <a:avLst>
                <a:gd name="adj" fmla="val 5797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FE7801-C8EE-425F-B0D5-A665CF8954B4}"/>
                </a:ext>
              </a:extLst>
            </p:cNvPr>
            <p:cNvGrpSpPr/>
            <p:nvPr/>
          </p:nvGrpSpPr>
          <p:grpSpPr>
            <a:xfrm>
              <a:off x="1096799" y="-18107"/>
              <a:ext cx="3284106" cy="6500388"/>
              <a:chOff x="907647" y="-18107"/>
              <a:chExt cx="3284106" cy="6500388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B49D27-8018-40FA-AA55-14CA25CA61CD}"/>
                  </a:ext>
                </a:extLst>
              </p:cNvPr>
              <p:cNvSpPr/>
              <p:nvPr/>
            </p:nvSpPr>
            <p:spPr>
              <a:xfrm>
                <a:off x="907647" y="91430"/>
                <a:ext cx="3204262" cy="6281313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04262" h="6281313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55B77B-646D-41E5-9629-13793B37E9A7}"/>
                  </a:ext>
                </a:extLst>
              </p:cNvPr>
              <p:cNvSpPr/>
              <p:nvPr/>
            </p:nvSpPr>
            <p:spPr>
              <a:xfrm>
                <a:off x="939866" y="-18107"/>
                <a:ext cx="3251887" cy="6500388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1887" h="6500388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D57E38-ADEC-40CE-AA89-7181BF7502D8}"/>
                </a:ext>
              </a:extLst>
            </p:cNvPr>
            <p:cNvGrpSpPr/>
            <p:nvPr/>
          </p:nvGrpSpPr>
          <p:grpSpPr>
            <a:xfrm flipH="1">
              <a:off x="4363880" y="-18107"/>
              <a:ext cx="3284106" cy="6500388"/>
              <a:chOff x="1060047" y="134293"/>
              <a:chExt cx="3284106" cy="650038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CD1A1C0-A6C1-490D-A5DB-33DDD6C0A7F4}"/>
                  </a:ext>
                </a:extLst>
              </p:cNvPr>
              <p:cNvSpPr/>
              <p:nvPr/>
            </p:nvSpPr>
            <p:spPr>
              <a:xfrm>
                <a:off x="1060047" y="243830"/>
                <a:ext cx="3204262" cy="6281313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04262" h="6281313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6B7D69C-D6B8-462A-A762-93F9CC9FE08B}"/>
                  </a:ext>
                </a:extLst>
              </p:cNvPr>
              <p:cNvSpPr/>
              <p:nvPr/>
            </p:nvSpPr>
            <p:spPr>
              <a:xfrm>
                <a:off x="1092266" y="134293"/>
                <a:ext cx="3251887" cy="6500388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1887" h="6500388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0AD7D5-603C-4AE7-8D34-012AD4810AFC}"/>
                </a:ext>
              </a:extLst>
            </p:cNvPr>
            <p:cNvGrpSpPr/>
            <p:nvPr/>
          </p:nvGrpSpPr>
          <p:grpSpPr>
            <a:xfrm>
              <a:off x="753139" y="-50052"/>
              <a:ext cx="2660463" cy="5621832"/>
              <a:chOff x="925903" y="-56577"/>
              <a:chExt cx="2660463" cy="56218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2E39CE6-F92D-4F63-8DA0-97B13E945896}"/>
                  </a:ext>
                </a:extLst>
              </p:cNvPr>
              <p:cNvGrpSpPr/>
              <p:nvPr/>
            </p:nvGrpSpPr>
            <p:grpSpPr>
              <a:xfrm rot="10228926">
                <a:off x="2345152" y="4256160"/>
                <a:ext cx="1127545" cy="1309095"/>
                <a:chOff x="4802271" y="1897244"/>
                <a:chExt cx="492910" cy="572275"/>
              </a:xfrm>
            </p:grpSpPr>
            <p:sp>
              <p:nvSpPr>
                <p:cNvPr id="22" name="Rectangle 8">
                  <a:extLst>
                    <a:ext uri="{FF2B5EF4-FFF2-40B4-BE49-F238E27FC236}">
                      <a16:creationId xmlns:a16="http://schemas.microsoft.com/office/drawing/2014/main" id="{13D48A14-DD78-4168-BCBA-7FE467D22973}"/>
                    </a:ext>
                  </a:extLst>
                </p:cNvPr>
                <p:cNvSpPr/>
                <p:nvPr/>
              </p:nvSpPr>
              <p:spPr>
                <a:xfrm rot="11220000">
                  <a:off x="4802271" y="1897244"/>
                  <a:ext cx="341441" cy="5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3" name="Oval 16">
                  <a:extLst>
                    <a:ext uri="{FF2B5EF4-FFF2-40B4-BE49-F238E27FC236}">
                      <a16:creationId xmlns:a16="http://schemas.microsoft.com/office/drawing/2014/main" id="{7C3215FD-B3FD-4CFB-9348-2A5A09B423A6}"/>
                    </a:ext>
                  </a:extLst>
                </p:cNvPr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889E2B4-D651-4DE1-B232-FE87F76617B3}"/>
                  </a:ext>
                </a:extLst>
              </p:cNvPr>
              <p:cNvGrpSpPr/>
              <p:nvPr/>
            </p:nvGrpSpPr>
            <p:grpSpPr>
              <a:xfrm rot="11371074" flipH="1">
                <a:off x="1007927" y="4256160"/>
                <a:ext cx="1127545" cy="1309095"/>
                <a:chOff x="4802271" y="1897244"/>
                <a:chExt cx="492910" cy="572275"/>
              </a:xfrm>
            </p:grpSpPr>
            <p:sp>
              <p:nvSpPr>
                <p:cNvPr id="20" name="Rectangle 8">
                  <a:extLst>
                    <a:ext uri="{FF2B5EF4-FFF2-40B4-BE49-F238E27FC236}">
                      <a16:creationId xmlns:a16="http://schemas.microsoft.com/office/drawing/2014/main" id="{711661AD-FBCE-4CE8-98CB-4E1803DFCD00}"/>
                    </a:ext>
                  </a:extLst>
                </p:cNvPr>
                <p:cNvSpPr/>
                <p:nvPr/>
              </p:nvSpPr>
              <p:spPr>
                <a:xfrm rot="11220000">
                  <a:off x="4802271" y="1897244"/>
                  <a:ext cx="341441" cy="5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Oval 16">
                  <a:extLst>
                    <a:ext uri="{FF2B5EF4-FFF2-40B4-BE49-F238E27FC236}">
                      <a16:creationId xmlns:a16="http://schemas.microsoft.com/office/drawing/2014/main" id="{F63DEC96-7AB3-48DC-9CF3-BEB558BA9E4B}"/>
                    </a:ext>
                  </a:extLst>
                </p:cNvPr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70A74E6-7824-4789-88BC-DD1C905CC21F}"/>
                  </a:ext>
                </a:extLst>
              </p:cNvPr>
              <p:cNvSpPr/>
              <p:nvPr/>
            </p:nvSpPr>
            <p:spPr>
              <a:xfrm rot="10800000">
                <a:off x="2186635" y="-56577"/>
                <a:ext cx="643214" cy="2504922"/>
              </a:xfrm>
              <a:custGeom>
                <a:avLst/>
                <a:gdLst>
                  <a:gd name="connsiteX0" fmla="*/ 216501 w 643214"/>
                  <a:gd name="connsiteY0" fmla="*/ 2504922 h 2504922"/>
                  <a:gd name="connsiteX1" fmla="*/ 0 w 643214"/>
                  <a:gd name="connsiteY1" fmla="*/ 2504922 h 2504922"/>
                  <a:gd name="connsiteX2" fmla="*/ 161536 w 643214"/>
                  <a:gd name="connsiteY2" fmla="*/ 2023432 h 2504922"/>
                  <a:gd name="connsiteX3" fmla="*/ 441068 w 643214"/>
                  <a:gd name="connsiteY3" fmla="*/ 787787 h 2504922"/>
                  <a:gd name="connsiteX4" fmla="*/ 448805 w 643214"/>
                  <a:gd name="connsiteY4" fmla="*/ 34502 h 2504922"/>
                  <a:gd name="connsiteX5" fmla="*/ 448786 w 643214"/>
                  <a:gd name="connsiteY5" fmla="*/ 34443 h 2504922"/>
                  <a:gd name="connsiteX6" fmla="*/ 641908 w 643214"/>
                  <a:gd name="connsiteY6" fmla="*/ 0 h 2504922"/>
                  <a:gd name="connsiteX7" fmla="*/ 642457 w 643214"/>
                  <a:gd name="connsiteY7" fmla="*/ 28564 h 2504922"/>
                  <a:gd name="connsiteX8" fmla="*/ 555351 w 643214"/>
                  <a:gd name="connsiteY8" fmla="*/ 1233242 h 2504922"/>
                  <a:gd name="connsiteX9" fmla="*/ 315478 w 643214"/>
                  <a:gd name="connsiteY9" fmla="*/ 2204996 h 250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214" h="2504922">
                    <a:moveTo>
                      <a:pt x="216501" y="2504922"/>
                    </a:moveTo>
                    <a:lnTo>
                      <a:pt x="0" y="2504922"/>
                    </a:lnTo>
                    <a:lnTo>
                      <a:pt x="161536" y="2023432"/>
                    </a:lnTo>
                    <a:cubicBezTo>
                      <a:pt x="283541" y="1633302"/>
                      <a:pt x="386241" y="1228986"/>
                      <a:pt x="441068" y="787787"/>
                    </a:cubicBezTo>
                    <a:cubicBezTo>
                      <a:pt x="467417" y="575523"/>
                      <a:pt x="463617" y="136249"/>
                      <a:pt x="448805" y="34502"/>
                    </a:cubicBezTo>
                    <a:lnTo>
                      <a:pt x="448786" y="34443"/>
                    </a:lnTo>
                    <a:lnTo>
                      <a:pt x="641908" y="0"/>
                    </a:lnTo>
                    <a:lnTo>
                      <a:pt x="642457" y="28564"/>
                    </a:lnTo>
                    <a:cubicBezTo>
                      <a:pt x="644706" y="175329"/>
                      <a:pt x="647915" y="790092"/>
                      <a:pt x="555351" y="1233242"/>
                    </a:cubicBezTo>
                    <a:cubicBezTo>
                      <a:pt x="493961" y="1573719"/>
                      <a:pt x="411723" y="1895841"/>
                      <a:pt x="315478" y="220499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47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8F5F383-C0A8-4E02-A27D-4FEEE9BA7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5903" y="2257689"/>
                <a:ext cx="2660463" cy="2037959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B6F372-FBB4-4425-9F97-B4D041E3947A}"/>
                </a:ext>
              </a:extLst>
            </p:cNvPr>
            <p:cNvGrpSpPr/>
            <p:nvPr/>
          </p:nvGrpSpPr>
          <p:grpSpPr>
            <a:xfrm>
              <a:off x="5655344" y="0"/>
              <a:ext cx="1325557" cy="5965066"/>
              <a:chOff x="5655344" y="0"/>
              <a:chExt cx="1325557" cy="596506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EC5B58B-14E0-481D-886C-5A45CF83E96E}"/>
                  </a:ext>
                </a:extLst>
              </p:cNvPr>
              <p:cNvGrpSpPr/>
              <p:nvPr/>
            </p:nvGrpSpPr>
            <p:grpSpPr>
              <a:xfrm>
                <a:off x="5655344" y="4480259"/>
                <a:ext cx="1212531" cy="1484807"/>
                <a:chOff x="5655344" y="4480259"/>
                <a:chExt cx="1212531" cy="1484807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9CB3797-31F3-4D93-A797-02238B991C20}"/>
                    </a:ext>
                  </a:extLst>
                </p:cNvPr>
                <p:cNvSpPr/>
                <p:nvPr/>
              </p:nvSpPr>
              <p:spPr>
                <a:xfrm rot="536029">
                  <a:off x="6343989" y="4480259"/>
                  <a:ext cx="163022" cy="3161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746F46C-73B4-4479-9B49-DE56341B451F}"/>
                    </a:ext>
                  </a:extLst>
                </p:cNvPr>
                <p:cNvGrpSpPr/>
                <p:nvPr/>
              </p:nvGrpSpPr>
              <p:grpSpPr>
                <a:xfrm rot="11700000">
                  <a:off x="5655344" y="4752535"/>
                  <a:ext cx="1212531" cy="1212531"/>
                  <a:chOff x="7123973" y="1204727"/>
                  <a:chExt cx="252497" cy="252497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190F81B-D06E-4DB3-BC5A-FD66CAF79971}"/>
                      </a:ext>
                    </a:extLst>
                  </p:cNvPr>
                  <p:cNvGrpSpPr/>
                  <p:nvPr/>
                </p:nvGrpSpPr>
                <p:grpSpPr>
                  <a:xfrm>
                    <a:off x="7123973" y="1204727"/>
                    <a:ext cx="252497" cy="252497"/>
                    <a:chOff x="4915373" y="1633391"/>
                    <a:chExt cx="342000" cy="342000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FDD892A9-0B7A-42A5-A938-AA5BF8E59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5373" y="1633391"/>
                      <a:ext cx="342000" cy="342000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0E571609-FE66-413F-95BA-5DBFF8F7E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2040" y="1666488"/>
                      <a:ext cx="295795" cy="295795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C01069D1-C28B-4767-9084-945E1276F6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0613" y="1724593"/>
                      <a:ext cx="207640" cy="20764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58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</p:grpSp>
              <p:sp>
                <p:nvSpPr>
                  <p:cNvPr id="30" name="Chord 29">
                    <a:extLst>
                      <a:ext uri="{FF2B5EF4-FFF2-40B4-BE49-F238E27FC236}">
                        <a16:creationId xmlns:a16="http://schemas.microsoft.com/office/drawing/2014/main" id="{4ABD7AC9-0BD5-4390-BD1A-CFFF0A568E12}"/>
                      </a:ext>
                    </a:extLst>
                  </p:cNvPr>
                  <p:cNvSpPr/>
                  <p:nvPr/>
                </p:nvSpPr>
                <p:spPr>
                  <a:xfrm rot="20881907">
                    <a:off x="7167196" y="1276843"/>
                    <a:ext cx="152933" cy="152933"/>
                  </a:xfrm>
                  <a:prstGeom prst="chord">
                    <a:avLst>
                      <a:gd name="adj1" fmla="val 5070744"/>
                      <a:gd name="adj2" fmla="val 1620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31" name="Chord 30">
                    <a:extLst>
                      <a:ext uri="{FF2B5EF4-FFF2-40B4-BE49-F238E27FC236}">
                        <a16:creationId xmlns:a16="http://schemas.microsoft.com/office/drawing/2014/main" id="{920D16A8-CF25-4270-8C49-B0C510EA9E7F}"/>
                      </a:ext>
                    </a:extLst>
                  </p:cNvPr>
                  <p:cNvSpPr/>
                  <p:nvPr/>
                </p:nvSpPr>
                <p:spPr>
                  <a:xfrm rot="20881907">
                    <a:off x="7167196" y="1276843"/>
                    <a:ext cx="152933" cy="152933"/>
                  </a:xfrm>
                  <a:prstGeom prst="chord">
                    <a:avLst>
                      <a:gd name="adj1" fmla="val 16204063"/>
                      <a:gd name="adj2" fmla="val 5391679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</p:grp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301DA13-40BD-4970-82F2-1652CAAF5E99}"/>
                  </a:ext>
                </a:extLst>
              </p:cNvPr>
              <p:cNvSpPr/>
              <p:nvPr/>
            </p:nvSpPr>
            <p:spPr>
              <a:xfrm rot="10800000">
                <a:off x="6332106" y="0"/>
                <a:ext cx="648795" cy="4657780"/>
              </a:xfrm>
              <a:custGeom>
                <a:avLst/>
                <a:gdLst>
                  <a:gd name="connsiteX0" fmla="*/ 216501 w 643214"/>
                  <a:gd name="connsiteY0" fmla="*/ 2504922 h 2504922"/>
                  <a:gd name="connsiteX1" fmla="*/ 0 w 643214"/>
                  <a:gd name="connsiteY1" fmla="*/ 2504922 h 2504922"/>
                  <a:gd name="connsiteX2" fmla="*/ 161536 w 643214"/>
                  <a:gd name="connsiteY2" fmla="*/ 2023432 h 2504922"/>
                  <a:gd name="connsiteX3" fmla="*/ 441068 w 643214"/>
                  <a:gd name="connsiteY3" fmla="*/ 787787 h 2504922"/>
                  <a:gd name="connsiteX4" fmla="*/ 448805 w 643214"/>
                  <a:gd name="connsiteY4" fmla="*/ 34502 h 2504922"/>
                  <a:gd name="connsiteX5" fmla="*/ 448786 w 643214"/>
                  <a:gd name="connsiteY5" fmla="*/ 34443 h 2504922"/>
                  <a:gd name="connsiteX6" fmla="*/ 641908 w 643214"/>
                  <a:gd name="connsiteY6" fmla="*/ 0 h 2504922"/>
                  <a:gd name="connsiteX7" fmla="*/ 642457 w 643214"/>
                  <a:gd name="connsiteY7" fmla="*/ 28564 h 2504922"/>
                  <a:gd name="connsiteX8" fmla="*/ 555351 w 643214"/>
                  <a:gd name="connsiteY8" fmla="*/ 1233242 h 2504922"/>
                  <a:gd name="connsiteX9" fmla="*/ 315478 w 643214"/>
                  <a:gd name="connsiteY9" fmla="*/ 2204996 h 2504922"/>
                  <a:gd name="connsiteX0" fmla="*/ 407001 w 643214"/>
                  <a:gd name="connsiteY0" fmla="*/ 4314672 h 4314672"/>
                  <a:gd name="connsiteX1" fmla="*/ 0 w 643214"/>
                  <a:gd name="connsiteY1" fmla="*/ 2504922 h 4314672"/>
                  <a:gd name="connsiteX2" fmla="*/ 161536 w 643214"/>
                  <a:gd name="connsiteY2" fmla="*/ 2023432 h 4314672"/>
                  <a:gd name="connsiteX3" fmla="*/ 441068 w 643214"/>
                  <a:gd name="connsiteY3" fmla="*/ 787787 h 4314672"/>
                  <a:gd name="connsiteX4" fmla="*/ 448805 w 643214"/>
                  <a:gd name="connsiteY4" fmla="*/ 34502 h 4314672"/>
                  <a:gd name="connsiteX5" fmla="*/ 448786 w 643214"/>
                  <a:gd name="connsiteY5" fmla="*/ 34443 h 4314672"/>
                  <a:gd name="connsiteX6" fmla="*/ 641908 w 643214"/>
                  <a:gd name="connsiteY6" fmla="*/ 0 h 4314672"/>
                  <a:gd name="connsiteX7" fmla="*/ 642457 w 643214"/>
                  <a:gd name="connsiteY7" fmla="*/ 28564 h 4314672"/>
                  <a:gd name="connsiteX8" fmla="*/ 555351 w 643214"/>
                  <a:gd name="connsiteY8" fmla="*/ 1233242 h 4314672"/>
                  <a:gd name="connsiteX9" fmla="*/ 315478 w 643214"/>
                  <a:gd name="connsiteY9" fmla="*/ 2204996 h 4314672"/>
                  <a:gd name="connsiteX10" fmla="*/ 407001 w 643214"/>
                  <a:gd name="connsiteY10" fmla="*/ 4314672 h 4314672"/>
                  <a:gd name="connsiteX0" fmla="*/ 245465 w 481678"/>
                  <a:gd name="connsiteY0" fmla="*/ 4314672 h 4409922"/>
                  <a:gd name="connsiteX1" fmla="*/ 28964 w 481678"/>
                  <a:gd name="connsiteY1" fmla="*/ 4409922 h 4409922"/>
                  <a:gd name="connsiteX2" fmla="*/ 0 w 481678"/>
                  <a:gd name="connsiteY2" fmla="*/ 2023432 h 4409922"/>
                  <a:gd name="connsiteX3" fmla="*/ 279532 w 481678"/>
                  <a:gd name="connsiteY3" fmla="*/ 787787 h 4409922"/>
                  <a:gd name="connsiteX4" fmla="*/ 287269 w 481678"/>
                  <a:gd name="connsiteY4" fmla="*/ 34502 h 4409922"/>
                  <a:gd name="connsiteX5" fmla="*/ 287250 w 481678"/>
                  <a:gd name="connsiteY5" fmla="*/ 34443 h 4409922"/>
                  <a:gd name="connsiteX6" fmla="*/ 480372 w 481678"/>
                  <a:gd name="connsiteY6" fmla="*/ 0 h 4409922"/>
                  <a:gd name="connsiteX7" fmla="*/ 480921 w 481678"/>
                  <a:gd name="connsiteY7" fmla="*/ 28564 h 4409922"/>
                  <a:gd name="connsiteX8" fmla="*/ 393815 w 481678"/>
                  <a:gd name="connsiteY8" fmla="*/ 1233242 h 4409922"/>
                  <a:gd name="connsiteX9" fmla="*/ 153942 w 481678"/>
                  <a:gd name="connsiteY9" fmla="*/ 2204996 h 4409922"/>
                  <a:gd name="connsiteX10" fmla="*/ 245465 w 481678"/>
                  <a:gd name="connsiteY10" fmla="*/ 4314672 h 4409922"/>
                  <a:gd name="connsiteX0" fmla="*/ 245465 w 481678"/>
                  <a:gd name="connsiteY0" fmla="*/ 4314672 h 4314672"/>
                  <a:gd name="connsiteX1" fmla="*/ 48014 w 481678"/>
                  <a:gd name="connsiteY1" fmla="*/ 4314672 h 4314672"/>
                  <a:gd name="connsiteX2" fmla="*/ 0 w 481678"/>
                  <a:gd name="connsiteY2" fmla="*/ 2023432 h 4314672"/>
                  <a:gd name="connsiteX3" fmla="*/ 279532 w 481678"/>
                  <a:gd name="connsiteY3" fmla="*/ 787787 h 4314672"/>
                  <a:gd name="connsiteX4" fmla="*/ 287269 w 481678"/>
                  <a:gd name="connsiteY4" fmla="*/ 34502 h 4314672"/>
                  <a:gd name="connsiteX5" fmla="*/ 287250 w 481678"/>
                  <a:gd name="connsiteY5" fmla="*/ 34443 h 4314672"/>
                  <a:gd name="connsiteX6" fmla="*/ 480372 w 481678"/>
                  <a:gd name="connsiteY6" fmla="*/ 0 h 4314672"/>
                  <a:gd name="connsiteX7" fmla="*/ 480921 w 481678"/>
                  <a:gd name="connsiteY7" fmla="*/ 28564 h 4314672"/>
                  <a:gd name="connsiteX8" fmla="*/ 393815 w 481678"/>
                  <a:gd name="connsiteY8" fmla="*/ 1233242 h 4314672"/>
                  <a:gd name="connsiteX9" fmla="*/ 153942 w 481678"/>
                  <a:gd name="connsiteY9" fmla="*/ 2204996 h 4314672"/>
                  <a:gd name="connsiteX10" fmla="*/ 245465 w 481678"/>
                  <a:gd name="connsiteY10" fmla="*/ 4314672 h 4314672"/>
                  <a:gd name="connsiteX0" fmla="*/ 341148 w 577361"/>
                  <a:gd name="connsiteY0" fmla="*/ 4314672 h 4314672"/>
                  <a:gd name="connsiteX1" fmla="*/ 143697 w 577361"/>
                  <a:gd name="connsiteY1" fmla="*/ 4314672 h 4314672"/>
                  <a:gd name="connsiteX2" fmla="*/ 95683 w 577361"/>
                  <a:gd name="connsiteY2" fmla="*/ 2023432 h 4314672"/>
                  <a:gd name="connsiteX3" fmla="*/ 375215 w 577361"/>
                  <a:gd name="connsiteY3" fmla="*/ 787787 h 4314672"/>
                  <a:gd name="connsiteX4" fmla="*/ 382952 w 577361"/>
                  <a:gd name="connsiteY4" fmla="*/ 34502 h 4314672"/>
                  <a:gd name="connsiteX5" fmla="*/ 382933 w 577361"/>
                  <a:gd name="connsiteY5" fmla="*/ 34443 h 4314672"/>
                  <a:gd name="connsiteX6" fmla="*/ 576055 w 577361"/>
                  <a:gd name="connsiteY6" fmla="*/ 0 h 4314672"/>
                  <a:gd name="connsiteX7" fmla="*/ 576604 w 577361"/>
                  <a:gd name="connsiteY7" fmla="*/ 28564 h 4314672"/>
                  <a:gd name="connsiteX8" fmla="*/ 489498 w 577361"/>
                  <a:gd name="connsiteY8" fmla="*/ 1233242 h 4314672"/>
                  <a:gd name="connsiteX9" fmla="*/ 249625 w 577361"/>
                  <a:gd name="connsiteY9" fmla="*/ 2204996 h 4314672"/>
                  <a:gd name="connsiteX10" fmla="*/ 341148 w 577361"/>
                  <a:gd name="connsiteY10" fmla="*/ 4314672 h 4314672"/>
                  <a:gd name="connsiteX0" fmla="*/ 341148 w 577361"/>
                  <a:gd name="connsiteY0" fmla="*/ 4314672 h 4314672"/>
                  <a:gd name="connsiteX1" fmla="*/ 143697 w 577361"/>
                  <a:gd name="connsiteY1" fmla="*/ 4314672 h 4314672"/>
                  <a:gd name="connsiteX2" fmla="*/ 95683 w 577361"/>
                  <a:gd name="connsiteY2" fmla="*/ 2023432 h 4314672"/>
                  <a:gd name="connsiteX3" fmla="*/ 375215 w 577361"/>
                  <a:gd name="connsiteY3" fmla="*/ 787787 h 4314672"/>
                  <a:gd name="connsiteX4" fmla="*/ 382952 w 577361"/>
                  <a:gd name="connsiteY4" fmla="*/ 34502 h 4314672"/>
                  <a:gd name="connsiteX5" fmla="*/ 382933 w 577361"/>
                  <a:gd name="connsiteY5" fmla="*/ 34443 h 4314672"/>
                  <a:gd name="connsiteX6" fmla="*/ 576055 w 577361"/>
                  <a:gd name="connsiteY6" fmla="*/ 0 h 4314672"/>
                  <a:gd name="connsiteX7" fmla="*/ 576604 w 577361"/>
                  <a:gd name="connsiteY7" fmla="*/ 28564 h 4314672"/>
                  <a:gd name="connsiteX8" fmla="*/ 489498 w 577361"/>
                  <a:gd name="connsiteY8" fmla="*/ 1233242 h 4314672"/>
                  <a:gd name="connsiteX9" fmla="*/ 249625 w 577361"/>
                  <a:gd name="connsiteY9" fmla="*/ 2204996 h 4314672"/>
                  <a:gd name="connsiteX10" fmla="*/ 341148 w 577361"/>
                  <a:gd name="connsiteY10" fmla="*/ 4314672 h 4314672"/>
                  <a:gd name="connsiteX0" fmla="*/ 341148 w 577361"/>
                  <a:gd name="connsiteY0" fmla="*/ 4314672 h 4314672"/>
                  <a:gd name="connsiteX1" fmla="*/ 143697 w 577361"/>
                  <a:gd name="connsiteY1" fmla="*/ 4314672 h 4314672"/>
                  <a:gd name="connsiteX2" fmla="*/ 95683 w 577361"/>
                  <a:gd name="connsiteY2" fmla="*/ 2023432 h 4314672"/>
                  <a:gd name="connsiteX3" fmla="*/ 375215 w 577361"/>
                  <a:gd name="connsiteY3" fmla="*/ 787787 h 4314672"/>
                  <a:gd name="connsiteX4" fmla="*/ 382952 w 577361"/>
                  <a:gd name="connsiteY4" fmla="*/ 34502 h 4314672"/>
                  <a:gd name="connsiteX5" fmla="*/ 382933 w 577361"/>
                  <a:gd name="connsiteY5" fmla="*/ 34443 h 4314672"/>
                  <a:gd name="connsiteX6" fmla="*/ 576055 w 577361"/>
                  <a:gd name="connsiteY6" fmla="*/ 0 h 4314672"/>
                  <a:gd name="connsiteX7" fmla="*/ 576604 w 577361"/>
                  <a:gd name="connsiteY7" fmla="*/ 28564 h 4314672"/>
                  <a:gd name="connsiteX8" fmla="*/ 489498 w 577361"/>
                  <a:gd name="connsiteY8" fmla="*/ 1233242 h 4314672"/>
                  <a:gd name="connsiteX9" fmla="*/ 249625 w 577361"/>
                  <a:gd name="connsiteY9" fmla="*/ 2204996 h 4314672"/>
                  <a:gd name="connsiteX10" fmla="*/ 341148 w 577361"/>
                  <a:gd name="connsiteY10" fmla="*/ 4314672 h 4314672"/>
                  <a:gd name="connsiteX0" fmla="*/ 414347 w 650560"/>
                  <a:gd name="connsiteY0" fmla="*/ 4314672 h 4314672"/>
                  <a:gd name="connsiteX1" fmla="*/ 216896 w 650560"/>
                  <a:gd name="connsiteY1" fmla="*/ 4314672 h 4314672"/>
                  <a:gd name="connsiteX2" fmla="*/ 168882 w 650560"/>
                  <a:gd name="connsiteY2" fmla="*/ 2023432 h 4314672"/>
                  <a:gd name="connsiteX3" fmla="*/ 448414 w 650560"/>
                  <a:gd name="connsiteY3" fmla="*/ 787787 h 4314672"/>
                  <a:gd name="connsiteX4" fmla="*/ 456151 w 650560"/>
                  <a:gd name="connsiteY4" fmla="*/ 34502 h 4314672"/>
                  <a:gd name="connsiteX5" fmla="*/ 456132 w 650560"/>
                  <a:gd name="connsiteY5" fmla="*/ 34443 h 4314672"/>
                  <a:gd name="connsiteX6" fmla="*/ 649254 w 650560"/>
                  <a:gd name="connsiteY6" fmla="*/ 0 h 4314672"/>
                  <a:gd name="connsiteX7" fmla="*/ 649803 w 650560"/>
                  <a:gd name="connsiteY7" fmla="*/ 28564 h 4314672"/>
                  <a:gd name="connsiteX8" fmla="*/ 562697 w 650560"/>
                  <a:gd name="connsiteY8" fmla="*/ 1233242 h 4314672"/>
                  <a:gd name="connsiteX9" fmla="*/ 322824 w 650560"/>
                  <a:gd name="connsiteY9" fmla="*/ 2204996 h 4314672"/>
                  <a:gd name="connsiteX10" fmla="*/ 414347 w 650560"/>
                  <a:gd name="connsiteY10" fmla="*/ 4314672 h 4314672"/>
                  <a:gd name="connsiteX0" fmla="*/ 414347 w 650560"/>
                  <a:gd name="connsiteY0" fmla="*/ 4314672 h 4314672"/>
                  <a:gd name="connsiteX1" fmla="*/ 216896 w 650560"/>
                  <a:gd name="connsiteY1" fmla="*/ 4314672 h 4314672"/>
                  <a:gd name="connsiteX2" fmla="*/ 168882 w 650560"/>
                  <a:gd name="connsiteY2" fmla="*/ 2023432 h 4314672"/>
                  <a:gd name="connsiteX3" fmla="*/ 448414 w 650560"/>
                  <a:gd name="connsiteY3" fmla="*/ 787787 h 4314672"/>
                  <a:gd name="connsiteX4" fmla="*/ 456151 w 650560"/>
                  <a:gd name="connsiteY4" fmla="*/ 34502 h 4314672"/>
                  <a:gd name="connsiteX5" fmla="*/ 456132 w 650560"/>
                  <a:gd name="connsiteY5" fmla="*/ 34443 h 4314672"/>
                  <a:gd name="connsiteX6" fmla="*/ 649254 w 650560"/>
                  <a:gd name="connsiteY6" fmla="*/ 0 h 4314672"/>
                  <a:gd name="connsiteX7" fmla="*/ 649803 w 650560"/>
                  <a:gd name="connsiteY7" fmla="*/ 28564 h 4314672"/>
                  <a:gd name="connsiteX8" fmla="*/ 562697 w 650560"/>
                  <a:gd name="connsiteY8" fmla="*/ 1233242 h 4314672"/>
                  <a:gd name="connsiteX9" fmla="*/ 322824 w 650560"/>
                  <a:gd name="connsiteY9" fmla="*/ 2204996 h 4314672"/>
                  <a:gd name="connsiteX10" fmla="*/ 414347 w 650560"/>
                  <a:gd name="connsiteY10" fmla="*/ 4314672 h 4314672"/>
                  <a:gd name="connsiteX0" fmla="*/ 434653 w 670866"/>
                  <a:gd name="connsiteY0" fmla="*/ 4314672 h 4314672"/>
                  <a:gd name="connsiteX1" fmla="*/ 237202 w 670866"/>
                  <a:gd name="connsiteY1" fmla="*/ 4314672 h 4314672"/>
                  <a:gd name="connsiteX2" fmla="*/ 151088 w 670866"/>
                  <a:gd name="connsiteY2" fmla="*/ 2080582 h 4314672"/>
                  <a:gd name="connsiteX3" fmla="*/ 468720 w 670866"/>
                  <a:gd name="connsiteY3" fmla="*/ 787787 h 4314672"/>
                  <a:gd name="connsiteX4" fmla="*/ 476457 w 670866"/>
                  <a:gd name="connsiteY4" fmla="*/ 34502 h 4314672"/>
                  <a:gd name="connsiteX5" fmla="*/ 476438 w 670866"/>
                  <a:gd name="connsiteY5" fmla="*/ 34443 h 4314672"/>
                  <a:gd name="connsiteX6" fmla="*/ 669560 w 670866"/>
                  <a:gd name="connsiteY6" fmla="*/ 0 h 4314672"/>
                  <a:gd name="connsiteX7" fmla="*/ 670109 w 670866"/>
                  <a:gd name="connsiteY7" fmla="*/ 28564 h 4314672"/>
                  <a:gd name="connsiteX8" fmla="*/ 583003 w 670866"/>
                  <a:gd name="connsiteY8" fmla="*/ 1233242 h 4314672"/>
                  <a:gd name="connsiteX9" fmla="*/ 343130 w 670866"/>
                  <a:gd name="connsiteY9" fmla="*/ 2204996 h 4314672"/>
                  <a:gd name="connsiteX10" fmla="*/ 434653 w 670866"/>
                  <a:gd name="connsiteY10" fmla="*/ 4314672 h 4314672"/>
                  <a:gd name="connsiteX0" fmla="*/ 404825 w 641038"/>
                  <a:gd name="connsiteY0" fmla="*/ 4314672 h 4314672"/>
                  <a:gd name="connsiteX1" fmla="*/ 207374 w 641038"/>
                  <a:gd name="connsiteY1" fmla="*/ 4314672 h 4314672"/>
                  <a:gd name="connsiteX2" fmla="*/ 121260 w 641038"/>
                  <a:gd name="connsiteY2" fmla="*/ 2080582 h 4314672"/>
                  <a:gd name="connsiteX3" fmla="*/ 438892 w 641038"/>
                  <a:gd name="connsiteY3" fmla="*/ 787787 h 4314672"/>
                  <a:gd name="connsiteX4" fmla="*/ 446629 w 641038"/>
                  <a:gd name="connsiteY4" fmla="*/ 34502 h 4314672"/>
                  <a:gd name="connsiteX5" fmla="*/ 446610 w 641038"/>
                  <a:gd name="connsiteY5" fmla="*/ 34443 h 4314672"/>
                  <a:gd name="connsiteX6" fmla="*/ 639732 w 641038"/>
                  <a:gd name="connsiteY6" fmla="*/ 0 h 4314672"/>
                  <a:gd name="connsiteX7" fmla="*/ 640281 w 641038"/>
                  <a:gd name="connsiteY7" fmla="*/ 28564 h 4314672"/>
                  <a:gd name="connsiteX8" fmla="*/ 553175 w 641038"/>
                  <a:gd name="connsiteY8" fmla="*/ 1233242 h 4314672"/>
                  <a:gd name="connsiteX9" fmla="*/ 313302 w 641038"/>
                  <a:gd name="connsiteY9" fmla="*/ 2204996 h 4314672"/>
                  <a:gd name="connsiteX10" fmla="*/ 404825 w 641038"/>
                  <a:gd name="connsiteY10" fmla="*/ 4314672 h 4314672"/>
                  <a:gd name="connsiteX0" fmla="*/ 397704 w 633917"/>
                  <a:gd name="connsiteY0" fmla="*/ 4314672 h 4314672"/>
                  <a:gd name="connsiteX1" fmla="*/ 200253 w 633917"/>
                  <a:gd name="connsiteY1" fmla="*/ 4314672 h 4314672"/>
                  <a:gd name="connsiteX2" fmla="*/ 114139 w 633917"/>
                  <a:gd name="connsiteY2" fmla="*/ 2080582 h 4314672"/>
                  <a:gd name="connsiteX3" fmla="*/ 431771 w 633917"/>
                  <a:gd name="connsiteY3" fmla="*/ 787787 h 4314672"/>
                  <a:gd name="connsiteX4" fmla="*/ 439508 w 633917"/>
                  <a:gd name="connsiteY4" fmla="*/ 34502 h 4314672"/>
                  <a:gd name="connsiteX5" fmla="*/ 439489 w 633917"/>
                  <a:gd name="connsiteY5" fmla="*/ 34443 h 4314672"/>
                  <a:gd name="connsiteX6" fmla="*/ 632611 w 633917"/>
                  <a:gd name="connsiteY6" fmla="*/ 0 h 4314672"/>
                  <a:gd name="connsiteX7" fmla="*/ 633160 w 633917"/>
                  <a:gd name="connsiteY7" fmla="*/ 28564 h 4314672"/>
                  <a:gd name="connsiteX8" fmla="*/ 546054 w 633917"/>
                  <a:gd name="connsiteY8" fmla="*/ 1233242 h 4314672"/>
                  <a:gd name="connsiteX9" fmla="*/ 306181 w 633917"/>
                  <a:gd name="connsiteY9" fmla="*/ 2204996 h 4314672"/>
                  <a:gd name="connsiteX10" fmla="*/ 397704 w 633917"/>
                  <a:gd name="connsiteY10" fmla="*/ 4314672 h 431467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39508 w 633917"/>
                  <a:gd name="connsiteY4" fmla="*/ 77732 h 4357902"/>
                  <a:gd name="connsiteX5" fmla="*/ 479949 w 633917"/>
                  <a:gd name="connsiteY5" fmla="*/ 0 h 4357902"/>
                  <a:gd name="connsiteX6" fmla="*/ 632611 w 633917"/>
                  <a:gd name="connsiteY6" fmla="*/ 43230 h 4357902"/>
                  <a:gd name="connsiteX7" fmla="*/ 633160 w 633917"/>
                  <a:gd name="connsiteY7" fmla="*/ 71794 h 4357902"/>
                  <a:gd name="connsiteX8" fmla="*/ 546054 w 633917"/>
                  <a:gd name="connsiteY8" fmla="*/ 1276472 h 4357902"/>
                  <a:gd name="connsiteX9" fmla="*/ 306181 w 633917"/>
                  <a:gd name="connsiteY9" fmla="*/ 2248226 h 4357902"/>
                  <a:gd name="connsiteX10" fmla="*/ 397704 w 633917"/>
                  <a:gd name="connsiteY10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79949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79949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47581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47581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2611"/>
                  <a:gd name="connsiteY0" fmla="*/ 4357902 h 4357902"/>
                  <a:gd name="connsiteX1" fmla="*/ 200253 w 632611"/>
                  <a:gd name="connsiteY1" fmla="*/ 4357902 h 4357902"/>
                  <a:gd name="connsiteX2" fmla="*/ 114139 w 632611"/>
                  <a:gd name="connsiteY2" fmla="*/ 2123812 h 4357902"/>
                  <a:gd name="connsiteX3" fmla="*/ 431771 w 632611"/>
                  <a:gd name="connsiteY3" fmla="*/ 831017 h 4357902"/>
                  <a:gd name="connsiteX4" fmla="*/ 447581 w 632611"/>
                  <a:gd name="connsiteY4" fmla="*/ 0 h 4357902"/>
                  <a:gd name="connsiteX5" fmla="*/ 632611 w 632611"/>
                  <a:gd name="connsiteY5" fmla="*/ 43230 h 4357902"/>
                  <a:gd name="connsiteX6" fmla="*/ 546054 w 632611"/>
                  <a:gd name="connsiteY6" fmla="*/ 1276472 h 4357902"/>
                  <a:gd name="connsiteX7" fmla="*/ 306181 w 632611"/>
                  <a:gd name="connsiteY7" fmla="*/ 2248226 h 4357902"/>
                  <a:gd name="connsiteX8" fmla="*/ 397704 w 632611"/>
                  <a:gd name="connsiteY8" fmla="*/ 4357902 h 4357902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5669 h 4365669"/>
                  <a:gd name="connsiteX1" fmla="*/ 200253 w 648795"/>
                  <a:gd name="connsiteY1" fmla="*/ 4365669 h 4365669"/>
                  <a:gd name="connsiteX2" fmla="*/ 114139 w 648795"/>
                  <a:gd name="connsiteY2" fmla="*/ 2131579 h 4365669"/>
                  <a:gd name="connsiteX3" fmla="*/ 431771 w 648795"/>
                  <a:gd name="connsiteY3" fmla="*/ 838784 h 4365669"/>
                  <a:gd name="connsiteX4" fmla="*/ 471857 w 648795"/>
                  <a:gd name="connsiteY4" fmla="*/ 0 h 4365669"/>
                  <a:gd name="connsiteX5" fmla="*/ 648795 w 648795"/>
                  <a:gd name="connsiteY5" fmla="*/ 4393 h 4365669"/>
                  <a:gd name="connsiteX6" fmla="*/ 546054 w 648795"/>
                  <a:gd name="connsiteY6" fmla="*/ 1284239 h 4365669"/>
                  <a:gd name="connsiteX7" fmla="*/ 306181 w 648795"/>
                  <a:gd name="connsiteY7" fmla="*/ 2255993 h 4365669"/>
                  <a:gd name="connsiteX8" fmla="*/ 397704 w 648795"/>
                  <a:gd name="connsiteY8" fmla="*/ 4365669 h 4365669"/>
                  <a:gd name="connsiteX0" fmla="*/ 397704 w 648795"/>
                  <a:gd name="connsiteY0" fmla="*/ 4365669 h 4365669"/>
                  <a:gd name="connsiteX1" fmla="*/ 200253 w 648795"/>
                  <a:gd name="connsiteY1" fmla="*/ 4365669 h 4365669"/>
                  <a:gd name="connsiteX2" fmla="*/ 114139 w 648795"/>
                  <a:gd name="connsiteY2" fmla="*/ 2131579 h 4365669"/>
                  <a:gd name="connsiteX3" fmla="*/ 431771 w 648795"/>
                  <a:gd name="connsiteY3" fmla="*/ 838784 h 4365669"/>
                  <a:gd name="connsiteX4" fmla="*/ 471857 w 648795"/>
                  <a:gd name="connsiteY4" fmla="*/ 0 h 4365669"/>
                  <a:gd name="connsiteX5" fmla="*/ 648795 w 648795"/>
                  <a:gd name="connsiteY5" fmla="*/ 4393 h 4365669"/>
                  <a:gd name="connsiteX6" fmla="*/ 546054 w 648795"/>
                  <a:gd name="connsiteY6" fmla="*/ 1284239 h 4365669"/>
                  <a:gd name="connsiteX7" fmla="*/ 306181 w 648795"/>
                  <a:gd name="connsiteY7" fmla="*/ 2255993 h 4365669"/>
                  <a:gd name="connsiteX8" fmla="*/ 397704 w 648795"/>
                  <a:gd name="connsiteY8" fmla="*/ 4365669 h 4365669"/>
                  <a:gd name="connsiteX0" fmla="*/ 397704 w 648795"/>
                  <a:gd name="connsiteY0" fmla="*/ 4411414 h 4411414"/>
                  <a:gd name="connsiteX1" fmla="*/ 200253 w 648795"/>
                  <a:gd name="connsiteY1" fmla="*/ 4411414 h 4411414"/>
                  <a:gd name="connsiteX2" fmla="*/ 114139 w 648795"/>
                  <a:gd name="connsiteY2" fmla="*/ 2177324 h 4411414"/>
                  <a:gd name="connsiteX3" fmla="*/ 431771 w 648795"/>
                  <a:gd name="connsiteY3" fmla="*/ 884529 h 4411414"/>
                  <a:gd name="connsiteX4" fmla="*/ 455672 w 648795"/>
                  <a:gd name="connsiteY4" fmla="*/ 0 h 4411414"/>
                  <a:gd name="connsiteX5" fmla="*/ 648795 w 648795"/>
                  <a:gd name="connsiteY5" fmla="*/ 50138 h 4411414"/>
                  <a:gd name="connsiteX6" fmla="*/ 546054 w 648795"/>
                  <a:gd name="connsiteY6" fmla="*/ 1329984 h 4411414"/>
                  <a:gd name="connsiteX7" fmla="*/ 306181 w 648795"/>
                  <a:gd name="connsiteY7" fmla="*/ 2301738 h 4411414"/>
                  <a:gd name="connsiteX8" fmla="*/ 397704 w 648795"/>
                  <a:gd name="connsiteY8" fmla="*/ 4411414 h 4411414"/>
                  <a:gd name="connsiteX0" fmla="*/ 397704 w 648795"/>
                  <a:gd name="connsiteY0" fmla="*/ 4388540 h 4388540"/>
                  <a:gd name="connsiteX1" fmla="*/ 200253 w 648795"/>
                  <a:gd name="connsiteY1" fmla="*/ 4388540 h 4388540"/>
                  <a:gd name="connsiteX2" fmla="*/ 114139 w 648795"/>
                  <a:gd name="connsiteY2" fmla="*/ 2154450 h 4388540"/>
                  <a:gd name="connsiteX3" fmla="*/ 431771 w 648795"/>
                  <a:gd name="connsiteY3" fmla="*/ 861655 h 4388540"/>
                  <a:gd name="connsiteX4" fmla="*/ 455672 w 648795"/>
                  <a:gd name="connsiteY4" fmla="*/ 0 h 4388540"/>
                  <a:gd name="connsiteX5" fmla="*/ 648795 w 648795"/>
                  <a:gd name="connsiteY5" fmla="*/ 27264 h 4388540"/>
                  <a:gd name="connsiteX6" fmla="*/ 546054 w 648795"/>
                  <a:gd name="connsiteY6" fmla="*/ 1307110 h 4388540"/>
                  <a:gd name="connsiteX7" fmla="*/ 306181 w 648795"/>
                  <a:gd name="connsiteY7" fmla="*/ 2278864 h 4388540"/>
                  <a:gd name="connsiteX8" fmla="*/ 397704 w 648795"/>
                  <a:gd name="connsiteY8" fmla="*/ 4388540 h 4388540"/>
                  <a:gd name="connsiteX0" fmla="*/ 397704 w 648795"/>
                  <a:gd name="connsiteY0" fmla="*/ 4388540 h 4388540"/>
                  <a:gd name="connsiteX1" fmla="*/ 200253 w 648795"/>
                  <a:gd name="connsiteY1" fmla="*/ 4388540 h 4388540"/>
                  <a:gd name="connsiteX2" fmla="*/ 114139 w 648795"/>
                  <a:gd name="connsiteY2" fmla="*/ 2154450 h 4388540"/>
                  <a:gd name="connsiteX3" fmla="*/ 431771 w 648795"/>
                  <a:gd name="connsiteY3" fmla="*/ 861655 h 4388540"/>
                  <a:gd name="connsiteX4" fmla="*/ 455672 w 648795"/>
                  <a:gd name="connsiteY4" fmla="*/ 0 h 4388540"/>
                  <a:gd name="connsiteX5" fmla="*/ 648795 w 648795"/>
                  <a:gd name="connsiteY5" fmla="*/ 27264 h 4388540"/>
                  <a:gd name="connsiteX6" fmla="*/ 546054 w 648795"/>
                  <a:gd name="connsiteY6" fmla="*/ 1307110 h 4388540"/>
                  <a:gd name="connsiteX7" fmla="*/ 306181 w 648795"/>
                  <a:gd name="connsiteY7" fmla="*/ 2278864 h 4388540"/>
                  <a:gd name="connsiteX8" fmla="*/ 397704 w 648795"/>
                  <a:gd name="connsiteY8" fmla="*/ 4388540 h 43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795" h="4388540">
                    <a:moveTo>
                      <a:pt x="397704" y="4388540"/>
                    </a:moveTo>
                    <a:lnTo>
                      <a:pt x="200253" y="4388540"/>
                    </a:lnTo>
                    <a:cubicBezTo>
                      <a:pt x="-101502" y="3034243"/>
                      <a:pt x="-3206" y="2784847"/>
                      <a:pt x="114139" y="2154450"/>
                    </a:cubicBezTo>
                    <a:cubicBezTo>
                      <a:pt x="236144" y="1764320"/>
                      <a:pt x="374849" y="1220730"/>
                      <a:pt x="431771" y="861655"/>
                    </a:cubicBezTo>
                    <a:cubicBezTo>
                      <a:pt x="488693" y="502580"/>
                      <a:pt x="438383" y="286360"/>
                      <a:pt x="455672" y="0"/>
                    </a:cubicBezTo>
                    <a:lnTo>
                      <a:pt x="648795" y="27264"/>
                    </a:lnTo>
                    <a:cubicBezTo>
                      <a:pt x="646916" y="477181"/>
                      <a:pt x="645037" y="833890"/>
                      <a:pt x="546054" y="1307110"/>
                    </a:cubicBezTo>
                    <a:cubicBezTo>
                      <a:pt x="484664" y="1647587"/>
                      <a:pt x="402426" y="1969709"/>
                      <a:pt x="306181" y="2278864"/>
                    </a:cubicBezTo>
                    <a:cubicBezTo>
                      <a:pt x="196989" y="2664589"/>
                      <a:pt x="144946" y="3317015"/>
                      <a:pt x="397704" y="438854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47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8E06021-E61B-4CDF-B8EA-186EA0C17230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64F801E-E3F7-44D8-B1B9-FB86FC20D0E7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19111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8770015-696E-4943-82D6-A414635D66C4}"/>
              </a:ext>
            </a:extLst>
          </p:cNvPr>
          <p:cNvGrpSpPr/>
          <p:nvPr/>
        </p:nvGrpSpPr>
        <p:grpSpPr>
          <a:xfrm>
            <a:off x="14008" y="2525843"/>
            <a:ext cx="4545633" cy="5207164"/>
            <a:chOff x="4619223" y="3443908"/>
            <a:chExt cx="2929511" cy="341244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DC7F6D-DDFB-4572-8C3E-A124B138D7A4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E95471D-32CE-4B71-AF9A-D7B782C17C75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465E8ED-5970-4F91-A802-1444E094DAC8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E5497F-395D-4FE4-9643-6F046BF9E9C9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5CBD9E0-D51F-4946-BA03-DAAA684C05C3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CD74E3-BC1E-490A-9DA7-4394F1EC4DD0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65" y="485492"/>
            <a:ext cx="11573197" cy="724247"/>
          </a:xfrm>
        </p:spPr>
        <p:txBody>
          <a:bodyPr/>
          <a:lstStyle/>
          <a:p>
            <a:r>
              <a:rPr lang="th-TH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สาเหตุของฝุ่น </a:t>
            </a:r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PM 2.5</a:t>
            </a:r>
          </a:p>
        </p:txBody>
      </p:sp>
      <p:grpSp>
        <p:nvGrpSpPr>
          <p:cNvPr id="3" name="그룹 18">
            <a:extLst>
              <a:ext uri="{FF2B5EF4-FFF2-40B4-BE49-F238E27FC236}">
                <a16:creationId xmlns:a16="http://schemas.microsoft.com/office/drawing/2014/main" id="{88C916F5-34A5-4CCB-8F23-BCA994CA96C7}"/>
              </a:ext>
            </a:extLst>
          </p:cNvPr>
          <p:cNvGrpSpPr/>
          <p:nvPr/>
        </p:nvGrpSpPr>
        <p:grpSpPr>
          <a:xfrm>
            <a:off x="907434" y="1743944"/>
            <a:ext cx="11284566" cy="1389099"/>
            <a:chOff x="881604" y="2379524"/>
            <a:chExt cx="10688078" cy="1315673"/>
          </a:xfrm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5E7B7240-0AF7-4DCA-BA02-DB2FC6FFE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159" y="2379524"/>
              <a:ext cx="10053523" cy="7822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8434695-C279-46E0-9EBE-B4B4F2ABF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4" y="2379524"/>
              <a:ext cx="1628294" cy="1315673"/>
            </a:xfrm>
            <a:custGeom>
              <a:avLst/>
              <a:gdLst>
                <a:gd name="T0" fmla="*/ 0 w 1224"/>
                <a:gd name="T1" fmla="*/ 630 h 989"/>
                <a:gd name="T2" fmla="*/ 465 w 1224"/>
                <a:gd name="T3" fmla="*/ 989 h 989"/>
                <a:gd name="T4" fmla="*/ 1224 w 1224"/>
                <a:gd name="T5" fmla="*/ 0 h 989"/>
                <a:gd name="T6" fmla="*/ 484 w 1224"/>
                <a:gd name="T7" fmla="*/ 0 h 989"/>
                <a:gd name="T8" fmla="*/ 0 w 1224"/>
                <a:gd name="T9" fmla="*/ 63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989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88000"/>
                  </a:schemeClr>
                </a:gs>
                <a:gs pos="100000">
                  <a:schemeClr val="accent1">
                    <a:lumMod val="92000"/>
                  </a:schemeClr>
                </a:gs>
              </a:gsLst>
              <a:lin ang="84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6" name="그룹 8">
            <a:extLst>
              <a:ext uri="{FF2B5EF4-FFF2-40B4-BE49-F238E27FC236}">
                <a16:creationId xmlns:a16="http://schemas.microsoft.com/office/drawing/2014/main" id="{F39D30C2-A813-4E87-BD31-547616BD575C}"/>
              </a:ext>
            </a:extLst>
          </p:cNvPr>
          <p:cNvGrpSpPr/>
          <p:nvPr/>
        </p:nvGrpSpPr>
        <p:grpSpPr>
          <a:xfrm>
            <a:off x="1306133" y="2532992"/>
            <a:ext cx="10885868" cy="1389099"/>
            <a:chOff x="1259228" y="3168587"/>
            <a:chExt cx="10310454" cy="13156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5826E6-D1F7-4066-9889-A3992ABB2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783" y="3168587"/>
              <a:ext cx="9675899" cy="7822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9916B26-88C4-4922-A4E2-E428879B4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28" y="3168587"/>
              <a:ext cx="1628294" cy="1315673"/>
            </a:xfrm>
            <a:custGeom>
              <a:avLst/>
              <a:gdLst>
                <a:gd name="T0" fmla="*/ 0 w 1224"/>
                <a:gd name="T1" fmla="*/ 630 h 989"/>
                <a:gd name="T2" fmla="*/ 465 w 1224"/>
                <a:gd name="T3" fmla="*/ 989 h 989"/>
                <a:gd name="T4" fmla="*/ 1224 w 1224"/>
                <a:gd name="T5" fmla="*/ 0 h 989"/>
                <a:gd name="T6" fmla="*/ 484 w 1224"/>
                <a:gd name="T7" fmla="*/ 0 h 989"/>
                <a:gd name="T8" fmla="*/ 0 w 1224"/>
                <a:gd name="T9" fmla="*/ 63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989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88000"/>
                  </a:schemeClr>
                </a:gs>
                <a:gs pos="100000">
                  <a:schemeClr val="accent2">
                    <a:lumMod val="92000"/>
                  </a:schemeClr>
                </a:gs>
              </a:gsLst>
              <a:lin ang="8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9" name="그룹 2">
            <a:extLst>
              <a:ext uri="{FF2B5EF4-FFF2-40B4-BE49-F238E27FC236}">
                <a16:creationId xmlns:a16="http://schemas.microsoft.com/office/drawing/2014/main" id="{5C0E1181-EC13-4F04-8605-02EFC555D0CB}"/>
              </a:ext>
            </a:extLst>
          </p:cNvPr>
          <p:cNvGrpSpPr/>
          <p:nvPr/>
        </p:nvGrpSpPr>
        <p:grpSpPr>
          <a:xfrm>
            <a:off x="1712377" y="3353435"/>
            <a:ext cx="10479624" cy="1389099"/>
            <a:chOff x="1635672" y="3945070"/>
            <a:chExt cx="9925684" cy="1315673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0B918C9D-BEC4-41F2-A8E1-7C42E37F1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227" y="3945070"/>
              <a:ext cx="9291129" cy="7822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74A7F0B-3BC1-454E-B03E-F05A2285C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672" y="3945070"/>
              <a:ext cx="1628294" cy="1315673"/>
            </a:xfrm>
            <a:custGeom>
              <a:avLst/>
              <a:gdLst>
                <a:gd name="T0" fmla="*/ 0 w 1224"/>
                <a:gd name="T1" fmla="*/ 630 h 989"/>
                <a:gd name="T2" fmla="*/ 465 w 1224"/>
                <a:gd name="T3" fmla="*/ 989 h 989"/>
                <a:gd name="T4" fmla="*/ 1224 w 1224"/>
                <a:gd name="T5" fmla="*/ 0 h 989"/>
                <a:gd name="T6" fmla="*/ 484 w 1224"/>
                <a:gd name="T7" fmla="*/ 0 h 989"/>
                <a:gd name="T8" fmla="*/ 0 w 1224"/>
                <a:gd name="T9" fmla="*/ 63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989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88000"/>
                  </a:schemeClr>
                </a:gs>
                <a:gs pos="100000">
                  <a:schemeClr val="accent3">
                    <a:lumMod val="92000"/>
                  </a:schemeClr>
                </a:gs>
              </a:gsLst>
              <a:lin ang="8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12" name="그룹 1">
            <a:extLst>
              <a:ext uri="{FF2B5EF4-FFF2-40B4-BE49-F238E27FC236}">
                <a16:creationId xmlns:a16="http://schemas.microsoft.com/office/drawing/2014/main" id="{4280BBAC-8C74-4711-B3EA-4DAEBFBF6CEC}"/>
              </a:ext>
            </a:extLst>
          </p:cNvPr>
          <p:cNvGrpSpPr/>
          <p:nvPr/>
        </p:nvGrpSpPr>
        <p:grpSpPr>
          <a:xfrm>
            <a:off x="2109830" y="4173526"/>
            <a:ext cx="10082170" cy="1389099"/>
            <a:chOff x="2012116" y="4730345"/>
            <a:chExt cx="9549239" cy="1315673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945D23A2-5706-4ACF-9894-1149D5102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669" y="4730345"/>
              <a:ext cx="8914686" cy="7822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5CD94D5-83EB-4B9E-A04A-FC20976F9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116" y="4730345"/>
              <a:ext cx="1628294" cy="1315673"/>
            </a:xfrm>
            <a:custGeom>
              <a:avLst/>
              <a:gdLst>
                <a:gd name="T0" fmla="*/ 0 w 1224"/>
                <a:gd name="T1" fmla="*/ 630 h 989"/>
                <a:gd name="T2" fmla="*/ 465 w 1224"/>
                <a:gd name="T3" fmla="*/ 989 h 989"/>
                <a:gd name="T4" fmla="*/ 1224 w 1224"/>
                <a:gd name="T5" fmla="*/ 0 h 989"/>
                <a:gd name="T6" fmla="*/ 484 w 1224"/>
                <a:gd name="T7" fmla="*/ 0 h 989"/>
                <a:gd name="T8" fmla="*/ 0 w 1224"/>
                <a:gd name="T9" fmla="*/ 63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4" h="989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88000"/>
                  </a:schemeClr>
                </a:gs>
                <a:gs pos="100000">
                  <a:schemeClr val="accent4">
                    <a:lumMod val="92000"/>
                  </a:schemeClr>
                </a:gs>
              </a:gsLst>
              <a:lin ang="8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96C67DA-9DC3-405F-9BAD-901244D2D2AA}"/>
              </a:ext>
            </a:extLst>
          </p:cNvPr>
          <p:cNvSpPr txBox="1"/>
          <p:nvPr/>
        </p:nvSpPr>
        <p:spPr>
          <a:xfrm rot="18452284">
            <a:off x="1117889" y="2090576"/>
            <a:ext cx="973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Calibri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9A3EB-E4E8-4A10-984B-6C8F2E4E916D}"/>
              </a:ext>
            </a:extLst>
          </p:cNvPr>
          <p:cNvSpPr txBox="1"/>
          <p:nvPr/>
        </p:nvSpPr>
        <p:spPr>
          <a:xfrm rot="18452284">
            <a:off x="1521429" y="2908521"/>
            <a:ext cx="973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Calibri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265F84-D057-4ED8-852B-AB47D66DBB86}"/>
              </a:ext>
            </a:extLst>
          </p:cNvPr>
          <p:cNvSpPr txBox="1"/>
          <p:nvPr/>
        </p:nvSpPr>
        <p:spPr>
          <a:xfrm rot="18452284">
            <a:off x="1924969" y="3726466"/>
            <a:ext cx="973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Calibri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E71740-DBAB-4DEE-A9E2-9A3B0AA3F1CC}"/>
              </a:ext>
            </a:extLst>
          </p:cNvPr>
          <p:cNvSpPr txBox="1"/>
          <p:nvPr/>
        </p:nvSpPr>
        <p:spPr>
          <a:xfrm rot="18452284">
            <a:off x="2328509" y="4535266"/>
            <a:ext cx="973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Calibri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76A3BD-3BBA-4AA1-8D06-B07F316B4A1F}"/>
              </a:ext>
            </a:extLst>
          </p:cNvPr>
          <p:cNvSpPr txBox="1"/>
          <p:nvPr/>
        </p:nvSpPr>
        <p:spPr>
          <a:xfrm>
            <a:off x="2779797" y="1749882"/>
            <a:ext cx="877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การเผาไหม้ในที่โล่ง อาทิ เผาไร่ เผากระดาษ หรือแม้แต่การเผาไหม้ทางการเกษตรจากประเทศเพื่อนบ้าน ก่อให้มลพิษข้ามแดน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B26976-E659-47F7-B1F8-61B64FE9912A}"/>
              </a:ext>
            </a:extLst>
          </p:cNvPr>
          <p:cNvSpPr txBox="1"/>
          <p:nvPr/>
        </p:nvSpPr>
        <p:spPr>
          <a:xfrm>
            <a:off x="3122958" y="2736324"/>
            <a:ext cx="677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การจราจรเป็นแหล่งกำเนิดใหญ่มีสัดส่วน40% ของแหล่งกำเนิดทั้งหมด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BCD3C-8ACA-49D2-8C00-1CC5F81ECD06}"/>
              </a:ext>
            </a:extLst>
          </p:cNvPr>
          <p:cNvSpPr txBox="1"/>
          <p:nvPr/>
        </p:nvSpPr>
        <p:spPr>
          <a:xfrm>
            <a:off x="3602452" y="3528940"/>
            <a:ext cx="677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มาจากภาคอุตสาหกรรมและโรงงานต่างๆ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D3A216-A2B4-452E-A8DF-BA9FC33EF49D}"/>
              </a:ext>
            </a:extLst>
          </p:cNvPr>
          <p:cNvSpPr txBox="1"/>
          <p:nvPr/>
        </p:nvSpPr>
        <p:spPr>
          <a:xfrm>
            <a:off x="3715741" y="4362230"/>
            <a:ext cx="870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เกิดจากภาคประชาชน กิจกรรมในชีวิตประจำวันบางประเภทที่เกิดเผาไหม้ ไม่ว่าจะเป็น สูบบุหรี่ ปิ้งย่าง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97699E7-6518-4A57-A7D6-3E59C9B061F6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th-TH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65C00E-1A91-456C-AB42-EE6D22D1A583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50157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508B73-E98A-4BF0-96B7-98C16747B1F7}"/>
              </a:ext>
            </a:extLst>
          </p:cNvPr>
          <p:cNvSpPr/>
          <p:nvPr/>
        </p:nvSpPr>
        <p:spPr>
          <a:xfrm>
            <a:off x="0" y="6072562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9D8A3-9C7B-44A7-8AA0-2C64763B3FEF}"/>
              </a:ext>
            </a:extLst>
          </p:cNvPr>
          <p:cNvGrpSpPr/>
          <p:nvPr/>
        </p:nvGrpSpPr>
        <p:grpSpPr>
          <a:xfrm>
            <a:off x="6271099" y="3211245"/>
            <a:ext cx="5775854" cy="3568219"/>
            <a:chOff x="5814569" y="2460779"/>
            <a:chExt cx="5833992" cy="360413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8B4465-35A1-441A-B6AA-B282E6BEA4EB}"/>
                </a:ext>
              </a:extLst>
            </p:cNvPr>
            <p:cNvSpPr/>
            <p:nvPr/>
          </p:nvSpPr>
          <p:spPr>
            <a:xfrm>
              <a:off x="5814569" y="2460779"/>
              <a:ext cx="5833992" cy="3604135"/>
            </a:xfrm>
            <a:custGeom>
              <a:avLst/>
              <a:gdLst>
                <a:gd name="connsiteX0" fmla="*/ 10401086 w 10391775"/>
                <a:gd name="connsiteY0" fmla="*/ 5277803 h 6419850"/>
                <a:gd name="connsiteX1" fmla="*/ 10346794 w 10391775"/>
                <a:gd name="connsiteY1" fmla="*/ 5213985 h 6419850"/>
                <a:gd name="connsiteX2" fmla="*/ 10257258 w 10391775"/>
                <a:gd name="connsiteY2" fmla="*/ 5204460 h 6419850"/>
                <a:gd name="connsiteX3" fmla="*/ 10055329 w 10391775"/>
                <a:gd name="connsiteY3" fmla="*/ 5180648 h 6419850"/>
                <a:gd name="connsiteX4" fmla="*/ 9990558 w 10391775"/>
                <a:gd name="connsiteY4" fmla="*/ 5137785 h 6419850"/>
                <a:gd name="connsiteX5" fmla="*/ 9946744 w 10391775"/>
                <a:gd name="connsiteY5" fmla="*/ 5097780 h 6419850"/>
                <a:gd name="connsiteX6" fmla="*/ 8430363 w 10391775"/>
                <a:gd name="connsiteY6" fmla="*/ 3751898 h 6419850"/>
                <a:gd name="connsiteX7" fmla="*/ 8434173 w 10391775"/>
                <a:gd name="connsiteY7" fmla="*/ 3711893 h 6419850"/>
                <a:gd name="connsiteX8" fmla="*/ 8403694 w 10391775"/>
                <a:gd name="connsiteY8" fmla="*/ 3470910 h 6419850"/>
                <a:gd name="connsiteX9" fmla="*/ 8289394 w 10391775"/>
                <a:gd name="connsiteY9" fmla="*/ 3220403 h 6419850"/>
                <a:gd name="connsiteX10" fmla="*/ 8270344 w 10391775"/>
                <a:gd name="connsiteY10" fmla="*/ 3156585 h 6419850"/>
                <a:gd name="connsiteX11" fmla="*/ 8249389 w 10391775"/>
                <a:gd name="connsiteY11" fmla="*/ 2998470 h 6419850"/>
                <a:gd name="connsiteX12" fmla="*/ 8235101 w 10391775"/>
                <a:gd name="connsiteY12" fmla="*/ 2959418 h 6419850"/>
                <a:gd name="connsiteX13" fmla="*/ 8251294 w 10391775"/>
                <a:gd name="connsiteY13" fmla="*/ 2849880 h 6419850"/>
                <a:gd name="connsiteX14" fmla="*/ 8243673 w 10391775"/>
                <a:gd name="connsiteY14" fmla="*/ 2742248 h 6419850"/>
                <a:gd name="connsiteX15" fmla="*/ 8164616 w 10391775"/>
                <a:gd name="connsiteY15" fmla="*/ 2652713 h 6419850"/>
                <a:gd name="connsiteX16" fmla="*/ 7905536 w 10391775"/>
                <a:gd name="connsiteY16" fmla="*/ 2518410 h 6419850"/>
                <a:gd name="connsiteX17" fmla="*/ 7904584 w 10391775"/>
                <a:gd name="connsiteY17" fmla="*/ 2516505 h 6419850"/>
                <a:gd name="connsiteX18" fmla="*/ 7896964 w 10391775"/>
                <a:gd name="connsiteY18" fmla="*/ 2493645 h 6419850"/>
                <a:gd name="connsiteX19" fmla="*/ 7984594 w 10391775"/>
                <a:gd name="connsiteY19" fmla="*/ 2342198 h 6419850"/>
                <a:gd name="connsiteX20" fmla="*/ 7993166 w 10391775"/>
                <a:gd name="connsiteY20" fmla="*/ 2317433 h 6419850"/>
                <a:gd name="connsiteX21" fmla="*/ 8005548 w 10391775"/>
                <a:gd name="connsiteY21" fmla="*/ 2270760 h 6419850"/>
                <a:gd name="connsiteX22" fmla="*/ 7965544 w 10391775"/>
                <a:gd name="connsiteY22" fmla="*/ 2142173 h 6419850"/>
                <a:gd name="connsiteX23" fmla="*/ 7956971 w 10391775"/>
                <a:gd name="connsiteY23" fmla="*/ 2039303 h 6419850"/>
                <a:gd name="connsiteX24" fmla="*/ 7962686 w 10391775"/>
                <a:gd name="connsiteY24" fmla="*/ 2036445 h 6419850"/>
                <a:gd name="connsiteX25" fmla="*/ 7979831 w 10391775"/>
                <a:gd name="connsiteY25" fmla="*/ 1876425 h 6419850"/>
                <a:gd name="connsiteX26" fmla="*/ 7975069 w 10391775"/>
                <a:gd name="connsiteY26" fmla="*/ 1875473 h 6419850"/>
                <a:gd name="connsiteX27" fmla="*/ 7950303 w 10391775"/>
                <a:gd name="connsiteY27" fmla="*/ 1832610 h 6419850"/>
                <a:gd name="connsiteX28" fmla="*/ 7813144 w 10391775"/>
                <a:gd name="connsiteY28" fmla="*/ 1753553 h 6419850"/>
                <a:gd name="connsiteX29" fmla="*/ 7776948 w 10391775"/>
                <a:gd name="connsiteY29" fmla="*/ 1728788 h 6419850"/>
                <a:gd name="connsiteX30" fmla="*/ 7735039 w 10391775"/>
                <a:gd name="connsiteY30" fmla="*/ 1305878 h 6419850"/>
                <a:gd name="connsiteX31" fmla="*/ 7711226 w 10391775"/>
                <a:gd name="connsiteY31" fmla="*/ 1237298 h 6419850"/>
                <a:gd name="connsiteX32" fmla="*/ 7568351 w 10391775"/>
                <a:gd name="connsiteY32" fmla="*/ 1065848 h 6419850"/>
                <a:gd name="connsiteX33" fmla="*/ 7569303 w 10391775"/>
                <a:gd name="connsiteY33" fmla="*/ 963930 h 6419850"/>
                <a:gd name="connsiteX34" fmla="*/ 7568351 w 10391775"/>
                <a:gd name="connsiteY34" fmla="*/ 962025 h 6419850"/>
                <a:gd name="connsiteX35" fmla="*/ 7596926 w 10391775"/>
                <a:gd name="connsiteY35" fmla="*/ 897255 h 6419850"/>
                <a:gd name="connsiteX36" fmla="*/ 7595021 w 10391775"/>
                <a:gd name="connsiteY36" fmla="*/ 866775 h 6419850"/>
                <a:gd name="connsiteX37" fmla="*/ 7602641 w 10391775"/>
                <a:gd name="connsiteY37" fmla="*/ 864870 h 6419850"/>
                <a:gd name="connsiteX38" fmla="*/ 7610261 w 10391775"/>
                <a:gd name="connsiteY38" fmla="*/ 785813 h 6419850"/>
                <a:gd name="connsiteX39" fmla="*/ 7603594 w 10391775"/>
                <a:gd name="connsiteY39" fmla="*/ 657225 h 6419850"/>
                <a:gd name="connsiteX40" fmla="*/ 7553111 w 10391775"/>
                <a:gd name="connsiteY40" fmla="*/ 541020 h 6419850"/>
                <a:gd name="connsiteX41" fmla="*/ 7226403 w 10391775"/>
                <a:gd name="connsiteY41" fmla="*/ 168593 h 6419850"/>
                <a:gd name="connsiteX42" fmla="*/ 7071146 w 10391775"/>
                <a:gd name="connsiteY42" fmla="*/ 69533 h 6419850"/>
                <a:gd name="connsiteX43" fmla="*/ 6949226 w 10391775"/>
                <a:gd name="connsiteY43" fmla="*/ 19050 h 6419850"/>
                <a:gd name="connsiteX44" fmla="*/ 6880646 w 10391775"/>
                <a:gd name="connsiteY44" fmla="*/ 0 h 6419850"/>
                <a:gd name="connsiteX45" fmla="*/ 6833021 w 10391775"/>
                <a:gd name="connsiteY45" fmla="*/ 0 h 6419850"/>
                <a:gd name="connsiteX46" fmla="*/ 6680621 w 10391775"/>
                <a:gd name="connsiteY46" fmla="*/ 0 h 6419850"/>
                <a:gd name="connsiteX47" fmla="*/ 6671096 w 10391775"/>
                <a:gd name="connsiteY47" fmla="*/ 0 h 6419850"/>
                <a:gd name="connsiteX48" fmla="*/ 6641569 w 10391775"/>
                <a:gd name="connsiteY48" fmla="*/ 18098 h 6419850"/>
                <a:gd name="connsiteX49" fmla="*/ 6529173 w 10391775"/>
                <a:gd name="connsiteY49" fmla="*/ 48578 h 6419850"/>
                <a:gd name="connsiteX50" fmla="*/ 6318671 w 10391775"/>
                <a:gd name="connsiteY50" fmla="*/ 153353 h 6419850"/>
                <a:gd name="connsiteX51" fmla="*/ 6091976 w 10391775"/>
                <a:gd name="connsiteY51" fmla="*/ 457200 h 6419850"/>
                <a:gd name="connsiteX52" fmla="*/ 6071973 w 10391775"/>
                <a:gd name="connsiteY52" fmla="*/ 533400 h 6419850"/>
                <a:gd name="connsiteX53" fmla="*/ 6060544 w 10391775"/>
                <a:gd name="connsiteY53" fmla="*/ 606743 h 6419850"/>
                <a:gd name="connsiteX54" fmla="*/ 6052923 w 10391775"/>
                <a:gd name="connsiteY54" fmla="*/ 676275 h 6419850"/>
                <a:gd name="connsiteX55" fmla="*/ 6044351 w 10391775"/>
                <a:gd name="connsiteY55" fmla="*/ 802958 h 6419850"/>
                <a:gd name="connsiteX56" fmla="*/ 6013871 w 10391775"/>
                <a:gd name="connsiteY56" fmla="*/ 847725 h 6419850"/>
                <a:gd name="connsiteX57" fmla="*/ 5919573 w 10391775"/>
                <a:gd name="connsiteY57" fmla="*/ 1057275 h 6419850"/>
                <a:gd name="connsiteX58" fmla="*/ 6011014 w 10391775"/>
                <a:gd name="connsiteY58" fmla="*/ 1267778 h 6419850"/>
                <a:gd name="connsiteX59" fmla="*/ 6011966 w 10391775"/>
                <a:gd name="connsiteY59" fmla="*/ 1276350 h 6419850"/>
                <a:gd name="connsiteX60" fmla="*/ 5880521 w 10391775"/>
                <a:gd name="connsiteY60" fmla="*/ 1524953 h 6419850"/>
                <a:gd name="connsiteX61" fmla="*/ 5801464 w 10391775"/>
                <a:gd name="connsiteY61" fmla="*/ 1797368 h 6419850"/>
                <a:gd name="connsiteX62" fmla="*/ 5794796 w 10391775"/>
                <a:gd name="connsiteY62" fmla="*/ 1829753 h 6419850"/>
                <a:gd name="connsiteX63" fmla="*/ 5792891 w 10391775"/>
                <a:gd name="connsiteY63" fmla="*/ 1846898 h 6419850"/>
                <a:gd name="connsiteX64" fmla="*/ 5792891 w 10391775"/>
                <a:gd name="connsiteY64" fmla="*/ 1846898 h 6419850"/>
                <a:gd name="connsiteX65" fmla="*/ 5785271 w 10391775"/>
                <a:gd name="connsiteY65" fmla="*/ 1896428 h 6419850"/>
                <a:gd name="connsiteX66" fmla="*/ 5772889 w 10391775"/>
                <a:gd name="connsiteY66" fmla="*/ 2006918 h 6419850"/>
                <a:gd name="connsiteX67" fmla="*/ 5766221 w 10391775"/>
                <a:gd name="connsiteY67" fmla="*/ 2067878 h 6419850"/>
                <a:gd name="connsiteX68" fmla="*/ 5754791 w 10391775"/>
                <a:gd name="connsiteY68" fmla="*/ 2143125 h 6419850"/>
                <a:gd name="connsiteX69" fmla="*/ 5722406 w 10391775"/>
                <a:gd name="connsiteY69" fmla="*/ 2151698 h 6419850"/>
                <a:gd name="connsiteX70" fmla="*/ 5722406 w 10391775"/>
                <a:gd name="connsiteY70" fmla="*/ 2151698 h 6419850"/>
                <a:gd name="connsiteX71" fmla="*/ 5310926 w 10391775"/>
                <a:gd name="connsiteY71" fmla="*/ 2225993 h 6419850"/>
                <a:gd name="connsiteX72" fmla="*/ 5306164 w 10391775"/>
                <a:gd name="connsiteY72" fmla="*/ 2228850 h 6419850"/>
                <a:gd name="connsiteX73" fmla="*/ 5209009 w 10391775"/>
                <a:gd name="connsiteY73" fmla="*/ 2246948 h 6419850"/>
                <a:gd name="connsiteX74" fmla="*/ 5209009 w 10391775"/>
                <a:gd name="connsiteY74" fmla="*/ 2246948 h 6419850"/>
                <a:gd name="connsiteX75" fmla="*/ 5085184 w 10391775"/>
                <a:gd name="connsiteY75" fmla="*/ 2249805 h 6419850"/>
                <a:gd name="connsiteX76" fmla="*/ 5001364 w 10391775"/>
                <a:gd name="connsiteY76" fmla="*/ 2286000 h 6419850"/>
                <a:gd name="connsiteX77" fmla="*/ 4965169 w 10391775"/>
                <a:gd name="connsiteY77" fmla="*/ 2363153 h 6419850"/>
                <a:gd name="connsiteX78" fmla="*/ 4912781 w 10391775"/>
                <a:gd name="connsiteY78" fmla="*/ 2507933 h 6419850"/>
                <a:gd name="connsiteX79" fmla="*/ 4687039 w 10391775"/>
                <a:gd name="connsiteY79" fmla="*/ 2970848 h 6419850"/>
                <a:gd name="connsiteX80" fmla="*/ 4620364 w 10391775"/>
                <a:gd name="connsiteY80" fmla="*/ 3170873 h 6419850"/>
                <a:gd name="connsiteX81" fmla="*/ 4391764 w 10391775"/>
                <a:gd name="connsiteY81" fmla="*/ 3722370 h 6419850"/>
                <a:gd name="connsiteX82" fmla="*/ 4388906 w 10391775"/>
                <a:gd name="connsiteY82" fmla="*/ 3730943 h 6419850"/>
                <a:gd name="connsiteX83" fmla="*/ 4373666 w 10391775"/>
                <a:gd name="connsiteY83" fmla="*/ 3818573 h 6419850"/>
                <a:gd name="connsiteX84" fmla="*/ 4318421 w 10391775"/>
                <a:gd name="connsiteY84" fmla="*/ 3914775 h 6419850"/>
                <a:gd name="connsiteX85" fmla="*/ 4151733 w 10391775"/>
                <a:gd name="connsiteY85" fmla="*/ 4318635 h 6419850"/>
                <a:gd name="connsiteX86" fmla="*/ 4112681 w 10391775"/>
                <a:gd name="connsiteY86" fmla="*/ 4448175 h 6419850"/>
                <a:gd name="connsiteX87" fmla="*/ 3847886 w 10391775"/>
                <a:gd name="connsiteY87" fmla="*/ 4705350 h 6419850"/>
                <a:gd name="connsiteX88" fmla="*/ 3847886 w 10391775"/>
                <a:gd name="connsiteY88" fmla="*/ 4705350 h 6419850"/>
                <a:gd name="connsiteX89" fmla="*/ 3669768 w 10391775"/>
                <a:gd name="connsiteY89" fmla="*/ 4745355 h 6419850"/>
                <a:gd name="connsiteX90" fmla="*/ 3535466 w 10391775"/>
                <a:gd name="connsiteY90" fmla="*/ 4855845 h 6419850"/>
                <a:gd name="connsiteX91" fmla="*/ 3506891 w 10391775"/>
                <a:gd name="connsiteY91" fmla="*/ 4887278 h 6419850"/>
                <a:gd name="connsiteX92" fmla="*/ 3123986 w 10391775"/>
                <a:gd name="connsiteY92" fmla="*/ 3693795 h 6419850"/>
                <a:gd name="connsiteX93" fmla="*/ 3077314 w 10391775"/>
                <a:gd name="connsiteY93" fmla="*/ 3657600 h 6419850"/>
                <a:gd name="connsiteX94" fmla="*/ 48363 w 10391775"/>
                <a:gd name="connsiteY94" fmla="*/ 3403283 h 6419850"/>
                <a:gd name="connsiteX95" fmla="*/ 10263 w 10391775"/>
                <a:gd name="connsiteY95" fmla="*/ 3453765 h 6419850"/>
                <a:gd name="connsiteX96" fmla="*/ 783693 w 10391775"/>
                <a:gd name="connsiteY96" fmla="*/ 5687378 h 6419850"/>
                <a:gd name="connsiteX97" fmla="*/ 858941 w 10391775"/>
                <a:gd name="connsiteY97" fmla="*/ 5751195 h 6419850"/>
                <a:gd name="connsiteX98" fmla="*/ 3812644 w 10391775"/>
                <a:gd name="connsiteY98" fmla="*/ 6414135 h 6419850"/>
                <a:gd name="connsiteX99" fmla="*/ 3882176 w 10391775"/>
                <a:gd name="connsiteY99" fmla="*/ 6414135 h 6419850"/>
                <a:gd name="connsiteX100" fmla="*/ 5439514 w 10391775"/>
                <a:gd name="connsiteY100" fmla="*/ 5869305 h 6419850"/>
                <a:gd name="connsiteX101" fmla="*/ 5500473 w 10391775"/>
                <a:gd name="connsiteY101" fmla="*/ 5750243 h 6419850"/>
                <a:gd name="connsiteX102" fmla="*/ 5409986 w 10391775"/>
                <a:gd name="connsiteY102" fmla="*/ 5628323 h 6419850"/>
                <a:gd name="connsiteX103" fmla="*/ 4356521 w 10391775"/>
                <a:gd name="connsiteY103" fmla="*/ 5469255 h 6419850"/>
                <a:gd name="connsiteX104" fmla="*/ 4083153 w 10391775"/>
                <a:gd name="connsiteY104" fmla="*/ 5431155 h 6419850"/>
                <a:gd name="connsiteX105" fmla="*/ 4065056 w 10391775"/>
                <a:gd name="connsiteY105" fmla="*/ 5359718 h 6419850"/>
                <a:gd name="connsiteX106" fmla="*/ 4126969 w 10391775"/>
                <a:gd name="connsiteY106" fmla="*/ 5299710 h 6419850"/>
                <a:gd name="connsiteX107" fmla="*/ 4185071 w 10391775"/>
                <a:gd name="connsiteY107" fmla="*/ 5245418 h 6419850"/>
                <a:gd name="connsiteX108" fmla="*/ 4386048 w 10391775"/>
                <a:gd name="connsiteY108" fmla="*/ 5192078 h 6419850"/>
                <a:gd name="connsiteX109" fmla="*/ 4485109 w 10391775"/>
                <a:gd name="connsiteY109" fmla="*/ 5096828 h 6419850"/>
                <a:gd name="connsiteX110" fmla="*/ 4500348 w 10391775"/>
                <a:gd name="connsiteY110" fmla="*/ 5039678 h 6419850"/>
                <a:gd name="connsiteX111" fmla="*/ 4657511 w 10391775"/>
                <a:gd name="connsiteY111" fmla="*/ 4881563 h 6419850"/>
                <a:gd name="connsiteX112" fmla="*/ 4657511 w 10391775"/>
                <a:gd name="connsiteY112" fmla="*/ 4880610 h 6419850"/>
                <a:gd name="connsiteX113" fmla="*/ 4685134 w 10391775"/>
                <a:gd name="connsiteY113" fmla="*/ 4792028 h 6419850"/>
                <a:gd name="connsiteX114" fmla="*/ 4729901 w 10391775"/>
                <a:gd name="connsiteY114" fmla="*/ 4742498 h 6419850"/>
                <a:gd name="connsiteX115" fmla="*/ 5028034 w 10391775"/>
                <a:gd name="connsiteY115" fmla="*/ 4289108 h 6419850"/>
                <a:gd name="connsiteX116" fmla="*/ 5041369 w 10391775"/>
                <a:gd name="connsiteY116" fmla="*/ 4235768 h 6419850"/>
                <a:gd name="connsiteX117" fmla="*/ 5100423 w 10391775"/>
                <a:gd name="connsiteY117" fmla="*/ 3920490 h 6419850"/>
                <a:gd name="connsiteX118" fmla="*/ 5154716 w 10391775"/>
                <a:gd name="connsiteY118" fmla="*/ 3794760 h 6419850"/>
                <a:gd name="connsiteX119" fmla="*/ 5224248 w 10391775"/>
                <a:gd name="connsiteY119" fmla="*/ 3719513 h 6419850"/>
                <a:gd name="connsiteX120" fmla="*/ 5241394 w 10391775"/>
                <a:gd name="connsiteY120" fmla="*/ 3794760 h 6419850"/>
                <a:gd name="connsiteX121" fmla="*/ 5235678 w 10391775"/>
                <a:gd name="connsiteY121" fmla="*/ 3905250 h 6419850"/>
                <a:gd name="connsiteX122" fmla="*/ 5229964 w 10391775"/>
                <a:gd name="connsiteY122" fmla="*/ 4012883 h 6419850"/>
                <a:gd name="connsiteX123" fmla="*/ 5192816 w 10391775"/>
                <a:gd name="connsiteY123" fmla="*/ 4169093 h 6419850"/>
                <a:gd name="connsiteX124" fmla="*/ 5158526 w 10391775"/>
                <a:gd name="connsiteY124" fmla="*/ 4288155 h 6419850"/>
                <a:gd name="connsiteX125" fmla="*/ 5112806 w 10391775"/>
                <a:gd name="connsiteY125" fmla="*/ 4455795 h 6419850"/>
                <a:gd name="connsiteX126" fmla="*/ 5102328 w 10391775"/>
                <a:gd name="connsiteY126" fmla="*/ 4551045 h 6419850"/>
                <a:gd name="connsiteX127" fmla="*/ 5102328 w 10391775"/>
                <a:gd name="connsiteY127" fmla="*/ 4606290 h 6419850"/>
                <a:gd name="connsiteX128" fmla="*/ 5086136 w 10391775"/>
                <a:gd name="connsiteY128" fmla="*/ 4851083 h 6419850"/>
                <a:gd name="connsiteX129" fmla="*/ 5083278 w 10391775"/>
                <a:gd name="connsiteY129" fmla="*/ 5066348 h 6419850"/>
                <a:gd name="connsiteX130" fmla="*/ 5190911 w 10391775"/>
                <a:gd name="connsiteY130" fmla="*/ 5172075 h 6419850"/>
                <a:gd name="connsiteX131" fmla="*/ 7493103 w 10391775"/>
                <a:gd name="connsiteY131" fmla="*/ 5171123 h 6419850"/>
                <a:gd name="connsiteX132" fmla="*/ 7540728 w 10391775"/>
                <a:gd name="connsiteY132" fmla="*/ 5113973 h 6419850"/>
                <a:gd name="connsiteX133" fmla="*/ 7531203 w 10391775"/>
                <a:gd name="connsiteY133" fmla="*/ 5035868 h 6419850"/>
                <a:gd name="connsiteX134" fmla="*/ 7530251 w 10391775"/>
                <a:gd name="connsiteY134" fmla="*/ 4920615 h 6419850"/>
                <a:gd name="connsiteX135" fmla="*/ 7515964 w 10391775"/>
                <a:gd name="connsiteY135" fmla="*/ 4822508 h 6419850"/>
                <a:gd name="connsiteX136" fmla="*/ 7527394 w 10391775"/>
                <a:gd name="connsiteY136" fmla="*/ 4438650 h 6419850"/>
                <a:gd name="connsiteX137" fmla="*/ 7640741 w 10391775"/>
                <a:gd name="connsiteY137" fmla="*/ 4023360 h 6419850"/>
                <a:gd name="connsiteX138" fmla="*/ 7640741 w 10391775"/>
                <a:gd name="connsiteY138" fmla="*/ 4026218 h 6419850"/>
                <a:gd name="connsiteX139" fmla="*/ 7695986 w 10391775"/>
                <a:gd name="connsiteY139" fmla="*/ 4155758 h 6419850"/>
                <a:gd name="connsiteX140" fmla="*/ 7802666 w 10391775"/>
                <a:gd name="connsiteY140" fmla="*/ 4413885 h 6419850"/>
                <a:gd name="connsiteX141" fmla="*/ 7836956 w 10391775"/>
                <a:gd name="connsiteY141" fmla="*/ 4534853 h 6419850"/>
                <a:gd name="connsiteX142" fmla="*/ 7897916 w 10391775"/>
                <a:gd name="connsiteY142" fmla="*/ 4672965 h 6419850"/>
                <a:gd name="connsiteX143" fmla="*/ 8019836 w 10391775"/>
                <a:gd name="connsiteY143" fmla="*/ 4934903 h 6419850"/>
                <a:gd name="connsiteX144" fmla="*/ 8265581 w 10391775"/>
                <a:gd name="connsiteY144" fmla="*/ 5229225 h 6419850"/>
                <a:gd name="connsiteX145" fmla="*/ 8308444 w 10391775"/>
                <a:gd name="connsiteY145" fmla="*/ 5270183 h 6419850"/>
                <a:gd name="connsiteX146" fmla="*/ 8274153 w 10391775"/>
                <a:gd name="connsiteY146" fmla="*/ 5303520 h 6419850"/>
                <a:gd name="connsiteX147" fmla="*/ 7787426 w 10391775"/>
                <a:gd name="connsiteY147" fmla="*/ 5428298 h 6419850"/>
                <a:gd name="connsiteX148" fmla="*/ 7721703 w 10391775"/>
                <a:gd name="connsiteY148" fmla="*/ 5471160 h 6419850"/>
                <a:gd name="connsiteX149" fmla="*/ 7721703 w 10391775"/>
                <a:gd name="connsiteY149" fmla="*/ 5471160 h 6419850"/>
                <a:gd name="connsiteX150" fmla="*/ 7721703 w 10391775"/>
                <a:gd name="connsiteY150" fmla="*/ 5472113 h 6419850"/>
                <a:gd name="connsiteX151" fmla="*/ 7720751 w 10391775"/>
                <a:gd name="connsiteY151" fmla="*/ 5585460 h 6419850"/>
                <a:gd name="connsiteX152" fmla="*/ 7937921 w 10391775"/>
                <a:gd name="connsiteY152" fmla="*/ 5749290 h 6419850"/>
                <a:gd name="connsiteX153" fmla="*/ 8677061 w 10391775"/>
                <a:gd name="connsiteY153" fmla="*/ 5865495 h 6419850"/>
                <a:gd name="connsiteX154" fmla="*/ 8818983 w 10391775"/>
                <a:gd name="connsiteY154" fmla="*/ 5855018 h 6419850"/>
                <a:gd name="connsiteX155" fmla="*/ 8869466 w 10391775"/>
                <a:gd name="connsiteY155" fmla="*/ 5896928 h 6419850"/>
                <a:gd name="connsiteX156" fmla="*/ 8889469 w 10391775"/>
                <a:gd name="connsiteY156" fmla="*/ 6042660 h 6419850"/>
                <a:gd name="connsiteX157" fmla="*/ 8942808 w 10391775"/>
                <a:gd name="connsiteY157" fmla="*/ 6113145 h 6419850"/>
                <a:gd name="connsiteX158" fmla="*/ 9099019 w 10391775"/>
                <a:gd name="connsiteY158" fmla="*/ 6154103 h 6419850"/>
                <a:gd name="connsiteX159" fmla="*/ 9242846 w 10391775"/>
                <a:gd name="connsiteY159" fmla="*/ 6126480 h 6419850"/>
                <a:gd name="connsiteX160" fmla="*/ 9308569 w 10391775"/>
                <a:gd name="connsiteY160" fmla="*/ 6058853 h 6419850"/>
                <a:gd name="connsiteX161" fmla="*/ 9356194 w 10391775"/>
                <a:gd name="connsiteY161" fmla="*/ 6027420 h 6419850"/>
                <a:gd name="connsiteX162" fmla="*/ 9422869 w 10391775"/>
                <a:gd name="connsiteY162" fmla="*/ 6022658 h 6419850"/>
                <a:gd name="connsiteX163" fmla="*/ 10102000 w 10391775"/>
                <a:gd name="connsiteY163" fmla="*/ 5926455 h 6419850"/>
                <a:gd name="connsiteX164" fmla="*/ 10171533 w 10391775"/>
                <a:gd name="connsiteY164" fmla="*/ 5972175 h 6419850"/>
                <a:gd name="connsiteX165" fmla="*/ 10227731 w 10391775"/>
                <a:gd name="connsiteY165" fmla="*/ 6017895 h 6419850"/>
                <a:gd name="connsiteX166" fmla="*/ 10331554 w 10391775"/>
                <a:gd name="connsiteY166" fmla="*/ 6008370 h 6419850"/>
                <a:gd name="connsiteX167" fmla="*/ 10399181 w 10391775"/>
                <a:gd name="connsiteY167" fmla="*/ 5937885 h 6419850"/>
                <a:gd name="connsiteX168" fmla="*/ 10401086 w 10391775"/>
                <a:gd name="connsiteY168" fmla="*/ 5277803 h 6419850"/>
                <a:gd name="connsiteX169" fmla="*/ 5120426 w 10391775"/>
                <a:gd name="connsiteY169" fmla="*/ 4653915 h 6419850"/>
                <a:gd name="connsiteX170" fmla="*/ 5120426 w 10391775"/>
                <a:gd name="connsiteY170" fmla="*/ 4650105 h 6419850"/>
                <a:gd name="connsiteX171" fmla="*/ 5121378 w 10391775"/>
                <a:gd name="connsiteY171" fmla="*/ 4652010 h 6419850"/>
                <a:gd name="connsiteX172" fmla="*/ 5120426 w 10391775"/>
                <a:gd name="connsiteY172" fmla="*/ 4653915 h 6419850"/>
                <a:gd name="connsiteX173" fmla="*/ 5252823 w 10391775"/>
                <a:gd name="connsiteY173" fmla="*/ 3790950 h 6419850"/>
                <a:gd name="connsiteX174" fmla="*/ 5252823 w 10391775"/>
                <a:gd name="connsiteY174" fmla="*/ 3790950 h 6419850"/>
                <a:gd name="connsiteX175" fmla="*/ 5250919 w 10391775"/>
                <a:gd name="connsiteY175" fmla="*/ 3791903 h 6419850"/>
                <a:gd name="connsiteX176" fmla="*/ 5252823 w 10391775"/>
                <a:gd name="connsiteY176" fmla="*/ 3790950 h 6419850"/>
                <a:gd name="connsiteX177" fmla="*/ 5252823 w 10391775"/>
                <a:gd name="connsiteY177" fmla="*/ 3790950 h 6419850"/>
                <a:gd name="connsiteX178" fmla="*/ 5253776 w 10391775"/>
                <a:gd name="connsiteY178" fmla="*/ 3801428 h 6419850"/>
                <a:gd name="connsiteX179" fmla="*/ 5253776 w 10391775"/>
                <a:gd name="connsiteY179" fmla="*/ 3801428 h 6419850"/>
                <a:gd name="connsiteX180" fmla="*/ 5253776 w 10391775"/>
                <a:gd name="connsiteY180" fmla="*/ 3801428 h 6419850"/>
                <a:gd name="connsiteX181" fmla="*/ 5253776 w 10391775"/>
                <a:gd name="connsiteY181" fmla="*/ 3801428 h 6419850"/>
                <a:gd name="connsiteX182" fmla="*/ 5253776 w 10391775"/>
                <a:gd name="connsiteY182" fmla="*/ 3801428 h 6419850"/>
                <a:gd name="connsiteX183" fmla="*/ 5253776 w 10391775"/>
                <a:gd name="connsiteY183" fmla="*/ 3801428 h 6419850"/>
                <a:gd name="connsiteX184" fmla="*/ 7520726 w 10391775"/>
                <a:gd name="connsiteY184" fmla="*/ 5030153 h 6419850"/>
                <a:gd name="connsiteX185" fmla="*/ 7520726 w 10391775"/>
                <a:gd name="connsiteY185" fmla="*/ 5030153 h 6419850"/>
                <a:gd name="connsiteX186" fmla="*/ 7520726 w 10391775"/>
                <a:gd name="connsiteY186" fmla="*/ 5030153 h 6419850"/>
                <a:gd name="connsiteX187" fmla="*/ 7520726 w 10391775"/>
                <a:gd name="connsiteY187" fmla="*/ 5030153 h 6419850"/>
                <a:gd name="connsiteX188" fmla="*/ 7243548 w 10391775"/>
                <a:gd name="connsiteY188" fmla="*/ 2096453 h 6419850"/>
                <a:gd name="connsiteX189" fmla="*/ 7243548 w 10391775"/>
                <a:gd name="connsiteY189" fmla="*/ 2096453 h 6419850"/>
                <a:gd name="connsiteX190" fmla="*/ 7273076 w 10391775"/>
                <a:gd name="connsiteY190" fmla="*/ 1983105 h 6419850"/>
                <a:gd name="connsiteX191" fmla="*/ 7281648 w 10391775"/>
                <a:gd name="connsiteY191" fmla="*/ 1962150 h 6419850"/>
                <a:gd name="connsiteX192" fmla="*/ 7311176 w 10391775"/>
                <a:gd name="connsiteY192" fmla="*/ 1991678 h 6419850"/>
                <a:gd name="connsiteX193" fmla="*/ 7311176 w 10391775"/>
                <a:gd name="connsiteY193" fmla="*/ 1991678 h 6419850"/>
                <a:gd name="connsiteX194" fmla="*/ 7328321 w 10391775"/>
                <a:gd name="connsiteY194" fmla="*/ 2002155 h 6419850"/>
                <a:gd name="connsiteX195" fmla="*/ 7368326 w 10391775"/>
                <a:gd name="connsiteY195" fmla="*/ 2017395 h 6419850"/>
                <a:gd name="connsiteX196" fmla="*/ 7243548 w 10391775"/>
                <a:gd name="connsiteY196" fmla="*/ 2096453 h 6419850"/>
                <a:gd name="connsiteX197" fmla="*/ 7532156 w 10391775"/>
                <a:gd name="connsiteY197" fmla="*/ 1809750 h 6419850"/>
                <a:gd name="connsiteX198" fmla="*/ 7414046 w 10391775"/>
                <a:gd name="connsiteY198" fmla="*/ 1876425 h 6419850"/>
                <a:gd name="connsiteX199" fmla="*/ 7302603 w 10391775"/>
                <a:gd name="connsiteY199" fmla="*/ 1913573 h 6419850"/>
                <a:gd name="connsiteX200" fmla="*/ 7427381 w 10391775"/>
                <a:gd name="connsiteY200" fmla="*/ 1719263 h 6419850"/>
                <a:gd name="connsiteX201" fmla="*/ 7463576 w 10391775"/>
                <a:gd name="connsiteY201" fmla="*/ 1725930 h 6419850"/>
                <a:gd name="connsiteX202" fmla="*/ 7536919 w 10391775"/>
                <a:gd name="connsiteY202" fmla="*/ 1766888 h 6419850"/>
                <a:gd name="connsiteX203" fmla="*/ 7532156 w 10391775"/>
                <a:gd name="connsiteY203" fmla="*/ 1809750 h 6419850"/>
                <a:gd name="connsiteX204" fmla="*/ 7635026 w 10391775"/>
                <a:gd name="connsiteY204" fmla="*/ 2258378 h 6419850"/>
                <a:gd name="connsiteX205" fmla="*/ 7633121 w 10391775"/>
                <a:gd name="connsiteY205" fmla="*/ 2275523 h 6419850"/>
                <a:gd name="connsiteX206" fmla="*/ 7625501 w 10391775"/>
                <a:gd name="connsiteY206" fmla="*/ 2306003 h 6419850"/>
                <a:gd name="connsiteX207" fmla="*/ 7555969 w 10391775"/>
                <a:gd name="connsiteY207" fmla="*/ 2381250 h 6419850"/>
                <a:gd name="connsiteX208" fmla="*/ 7591211 w 10391775"/>
                <a:gd name="connsiteY208" fmla="*/ 2235518 h 6419850"/>
                <a:gd name="connsiteX209" fmla="*/ 7624548 w 10391775"/>
                <a:gd name="connsiteY209" fmla="*/ 2190750 h 6419850"/>
                <a:gd name="connsiteX210" fmla="*/ 7624548 w 10391775"/>
                <a:gd name="connsiteY210" fmla="*/ 2190750 h 6419850"/>
                <a:gd name="connsiteX211" fmla="*/ 7635026 w 10391775"/>
                <a:gd name="connsiteY211" fmla="*/ 2258378 h 6419850"/>
                <a:gd name="connsiteX212" fmla="*/ 7758851 w 10391775"/>
                <a:gd name="connsiteY212" fmla="*/ 1743075 h 6419850"/>
                <a:gd name="connsiteX213" fmla="*/ 7757898 w 10391775"/>
                <a:gd name="connsiteY213" fmla="*/ 1742123 h 6419850"/>
                <a:gd name="connsiteX214" fmla="*/ 7757898 w 10391775"/>
                <a:gd name="connsiteY214" fmla="*/ 1741170 h 6419850"/>
                <a:gd name="connsiteX215" fmla="*/ 7758851 w 10391775"/>
                <a:gd name="connsiteY215" fmla="*/ 1743075 h 6419850"/>
                <a:gd name="connsiteX216" fmla="*/ 7758851 w 10391775"/>
                <a:gd name="connsiteY216" fmla="*/ 1743075 h 6419850"/>
                <a:gd name="connsiteX217" fmla="*/ 9201888 w 10391775"/>
                <a:gd name="connsiteY217" fmla="*/ 6113145 h 6419850"/>
                <a:gd name="connsiteX218" fmla="*/ 9201888 w 10391775"/>
                <a:gd name="connsiteY218" fmla="*/ 6113145 h 6419850"/>
                <a:gd name="connsiteX219" fmla="*/ 9201888 w 10391775"/>
                <a:gd name="connsiteY219" fmla="*/ 6113145 h 6419850"/>
                <a:gd name="connsiteX220" fmla="*/ 9201888 w 10391775"/>
                <a:gd name="connsiteY220" fmla="*/ 6113145 h 6419850"/>
                <a:gd name="connsiteX221" fmla="*/ 9740050 w 10391775"/>
                <a:gd name="connsiteY221" fmla="*/ 5124450 h 6419850"/>
                <a:gd name="connsiteX222" fmla="*/ 8798029 w 10391775"/>
                <a:gd name="connsiteY222" fmla="*/ 5114925 h 6419850"/>
                <a:gd name="connsiteX223" fmla="*/ 8872323 w 10391775"/>
                <a:gd name="connsiteY223" fmla="*/ 4905375 h 6419850"/>
                <a:gd name="connsiteX224" fmla="*/ 8845654 w 10391775"/>
                <a:gd name="connsiteY224" fmla="*/ 4692015 h 6419850"/>
                <a:gd name="connsiteX225" fmla="*/ 8737069 w 10391775"/>
                <a:gd name="connsiteY225" fmla="*/ 4410075 h 6419850"/>
                <a:gd name="connsiteX226" fmla="*/ 8715161 w 10391775"/>
                <a:gd name="connsiteY226" fmla="*/ 4363403 h 6419850"/>
                <a:gd name="connsiteX227" fmla="*/ 8567523 w 10391775"/>
                <a:gd name="connsiteY227" fmla="*/ 4095750 h 6419850"/>
                <a:gd name="connsiteX228" fmla="*/ 8567523 w 10391775"/>
                <a:gd name="connsiteY228" fmla="*/ 4085273 h 6419850"/>
                <a:gd name="connsiteX229" fmla="*/ 8596098 w 10391775"/>
                <a:gd name="connsiteY229" fmla="*/ 4081463 h 6419850"/>
                <a:gd name="connsiteX230" fmla="*/ 9721000 w 10391775"/>
                <a:gd name="connsiteY230" fmla="*/ 5074920 h 6419850"/>
                <a:gd name="connsiteX231" fmla="*/ 9740050 w 10391775"/>
                <a:gd name="connsiteY231" fmla="*/ 51244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391775" h="6419850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Plus Sign 4">
              <a:extLst>
                <a:ext uri="{FF2B5EF4-FFF2-40B4-BE49-F238E27FC236}">
                  <a16:creationId xmlns:a16="http://schemas.microsoft.com/office/drawing/2014/main" id="{09D4715A-92C7-4853-B7BE-051ACE2CCDE9}"/>
                </a:ext>
              </a:extLst>
            </p:cNvPr>
            <p:cNvSpPr/>
            <p:nvPr/>
          </p:nvSpPr>
          <p:spPr>
            <a:xfrm>
              <a:off x="9615333" y="4240313"/>
              <a:ext cx="448003" cy="44800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681D84-B042-43FD-9804-E12F936BD43F}"/>
                </a:ext>
              </a:extLst>
            </p:cNvPr>
            <p:cNvGrpSpPr/>
            <p:nvPr/>
          </p:nvGrpSpPr>
          <p:grpSpPr>
            <a:xfrm rot="20857237">
              <a:off x="9024574" y="3519587"/>
              <a:ext cx="1109031" cy="1274933"/>
              <a:chOff x="8873991" y="3923317"/>
              <a:chExt cx="1109031" cy="12749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0D7A995-E16C-44B4-A88B-9E2327CF2D5F}"/>
                  </a:ext>
                </a:extLst>
              </p:cNvPr>
              <p:cNvGrpSpPr/>
              <p:nvPr/>
            </p:nvGrpSpPr>
            <p:grpSpPr>
              <a:xfrm>
                <a:off x="8932620" y="3923317"/>
                <a:ext cx="1050402" cy="1274933"/>
                <a:chOff x="8772175" y="4670224"/>
                <a:chExt cx="1050402" cy="1274933"/>
              </a:xfrm>
              <a:solidFill>
                <a:schemeClr val="bg1"/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C7C7204-B0AC-48CB-9A5C-4220110A607D}"/>
                    </a:ext>
                  </a:extLst>
                </p:cNvPr>
                <p:cNvSpPr/>
                <p:nvPr/>
              </p:nvSpPr>
              <p:spPr>
                <a:xfrm rot="567401">
                  <a:off x="8772175" y="4670224"/>
                  <a:ext cx="116160" cy="704068"/>
                </a:xfrm>
                <a:custGeom>
                  <a:avLst/>
                  <a:gdLst>
                    <a:gd name="connsiteX0" fmla="*/ 31309 w 197809"/>
                    <a:gd name="connsiteY0" fmla="*/ 0 h 1198955"/>
                    <a:gd name="connsiteX1" fmla="*/ 8623 w 197809"/>
                    <a:gd name="connsiteY1" fmla="*/ 96358 h 1198955"/>
                    <a:gd name="connsiteX2" fmla="*/ 0 w 197809"/>
                    <a:gd name="connsiteY2" fmla="*/ 226395 h 1198955"/>
                    <a:gd name="connsiteX3" fmla="*/ 143760 w 197809"/>
                    <a:gd name="connsiteY3" fmla="*/ 1179118 h 1198955"/>
                    <a:gd name="connsiteX4" fmla="*/ 197367 w 197809"/>
                    <a:gd name="connsiteY4" fmla="*/ 1176683 h 1198955"/>
                    <a:gd name="connsiteX5" fmla="*/ 116958 w 197809"/>
                    <a:gd name="connsiteY5" fmla="*/ 812404 h 1198955"/>
                    <a:gd name="connsiteX6" fmla="*/ 51170 w 197809"/>
                    <a:gd name="connsiteY6" fmla="*/ 176444 h 1198955"/>
                    <a:gd name="connsiteX7" fmla="*/ 54101 w 197809"/>
                    <a:gd name="connsiteY7" fmla="*/ 106809 h 1198955"/>
                    <a:gd name="connsiteX8" fmla="*/ 61676 w 197809"/>
                    <a:gd name="connsiteY8" fmla="*/ 57582 h 1198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7809" h="1198955">
                      <a:moveTo>
                        <a:pt x="31309" y="0"/>
                      </a:moveTo>
                      <a:lnTo>
                        <a:pt x="8623" y="96358"/>
                      </a:lnTo>
                      <a:cubicBezTo>
                        <a:pt x="2589" y="138981"/>
                        <a:pt x="0" y="182536"/>
                        <a:pt x="0" y="226395"/>
                      </a:cubicBezTo>
                      <a:cubicBezTo>
                        <a:pt x="0" y="551685"/>
                        <a:pt x="77971" y="864793"/>
                        <a:pt x="143760" y="1179118"/>
                      </a:cubicBezTo>
                      <a:cubicBezTo>
                        <a:pt x="165691" y="1207140"/>
                        <a:pt x="202240" y="1204703"/>
                        <a:pt x="197367" y="1176683"/>
                      </a:cubicBezTo>
                      <a:cubicBezTo>
                        <a:pt x="176656" y="1063378"/>
                        <a:pt x="137668" y="925709"/>
                        <a:pt x="116958" y="812404"/>
                      </a:cubicBezTo>
                      <a:cubicBezTo>
                        <a:pt x="77972" y="602855"/>
                        <a:pt x="52387" y="390868"/>
                        <a:pt x="51170" y="176444"/>
                      </a:cubicBezTo>
                      <a:cubicBezTo>
                        <a:pt x="51170" y="152991"/>
                        <a:pt x="52007" y="129767"/>
                        <a:pt x="54101" y="106809"/>
                      </a:cubicBezTo>
                      <a:lnTo>
                        <a:pt x="61676" y="57582"/>
                      </a:lnTo>
                      <a:close/>
                    </a:path>
                  </a:pathLst>
                </a:custGeom>
                <a:grpFill/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9CED0C4E-D3B0-42AC-BB83-EE47FC7E5C40}"/>
                    </a:ext>
                  </a:extLst>
                </p:cNvPr>
                <p:cNvSpPr/>
                <p:nvPr/>
              </p:nvSpPr>
              <p:spPr>
                <a:xfrm rot="2624473">
                  <a:off x="9205359" y="5419204"/>
                  <a:ext cx="175807" cy="376730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grpFill/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5E08D90-57A3-44A9-B9C3-A1DC2F2716D6}"/>
                    </a:ext>
                  </a:extLst>
                </p:cNvPr>
                <p:cNvSpPr/>
                <p:nvPr/>
              </p:nvSpPr>
              <p:spPr>
                <a:xfrm rot="2624473">
                  <a:off x="9453204" y="5568427"/>
                  <a:ext cx="92090" cy="376730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grpFill/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A5F39BF-3476-49BC-9CAD-EA8038AED485}"/>
                    </a:ext>
                  </a:extLst>
                </p:cNvPr>
                <p:cNvSpPr/>
                <p:nvPr/>
              </p:nvSpPr>
              <p:spPr>
                <a:xfrm rot="2624473">
                  <a:off x="9373440" y="5030162"/>
                  <a:ext cx="449137" cy="52724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  <a:gd name="connsiteX0" fmla="*/ 9624 w 360810"/>
                    <a:gd name="connsiteY0" fmla="*/ 4565 h 454288"/>
                    <a:gd name="connsiteX1" fmla="*/ 128953 w 360810"/>
                    <a:gd name="connsiteY1" fmla="*/ 113607 h 454288"/>
                    <a:gd name="connsiteX2" fmla="*/ 163243 w 360810"/>
                    <a:gd name="connsiteY2" fmla="*/ 165728 h 454288"/>
                    <a:gd name="connsiteX3" fmla="*/ 190675 w 360810"/>
                    <a:gd name="connsiteY3" fmla="*/ 194532 h 454288"/>
                    <a:gd name="connsiteX4" fmla="*/ 235938 w 360810"/>
                    <a:gd name="connsiteY4" fmla="*/ 204819 h 454288"/>
                    <a:gd name="connsiteX5" fmla="*/ 302461 w 360810"/>
                    <a:gd name="connsiteY5" fmla="*/ 275456 h 454288"/>
                    <a:gd name="connsiteX6" fmla="*/ 360754 w 360810"/>
                    <a:gd name="connsiteY6" fmla="*/ 411930 h 454288"/>
                    <a:gd name="connsiteX7" fmla="*/ 342923 w 360810"/>
                    <a:gd name="connsiteY7" fmla="*/ 429761 h 454288"/>
                    <a:gd name="connsiteX8" fmla="*/ 283944 w 360810"/>
                    <a:gd name="connsiteY8" fmla="*/ 296030 h 454288"/>
                    <a:gd name="connsiteX9" fmla="*/ 207135 w 360810"/>
                    <a:gd name="connsiteY9" fmla="*/ 220592 h 454288"/>
                    <a:gd name="connsiteX10" fmla="*/ 156385 w 360810"/>
                    <a:gd name="connsiteY10" fmla="*/ 232936 h 454288"/>
                    <a:gd name="connsiteX11" fmla="*/ 110437 w 360810"/>
                    <a:gd name="connsiteY11" fmla="*/ 374211 h 454288"/>
                    <a:gd name="connsiteX12" fmla="*/ 124153 w 360810"/>
                    <a:gd name="connsiteY12" fmla="*/ 451707 h 454288"/>
                    <a:gd name="connsiteX13" fmla="*/ 102207 w 360810"/>
                    <a:gd name="connsiteY13" fmla="*/ 450335 h 454288"/>
                    <a:gd name="connsiteX14" fmla="*/ 80947 w 360810"/>
                    <a:gd name="connsiteY14" fmla="*/ 355009 h 454288"/>
                    <a:gd name="connsiteX15" fmla="*/ 141984 w 360810"/>
                    <a:gd name="connsiteY15" fmla="*/ 209619 h 454288"/>
                    <a:gd name="connsiteX16" fmla="*/ 137869 w 360810"/>
                    <a:gd name="connsiteY16" fmla="*/ 180816 h 454288"/>
                    <a:gd name="connsiteX17" fmla="*/ 116609 w 360810"/>
                    <a:gd name="connsiteY17" fmla="*/ 142411 h 454288"/>
                    <a:gd name="connsiteX18" fmla="*/ 45286 w 360810"/>
                    <a:gd name="connsiteY18" fmla="*/ 68344 h 454288"/>
                    <a:gd name="connsiteX19" fmla="*/ 17168 w 360810"/>
                    <a:gd name="connsiteY19" fmla="*/ 42970 h 454288"/>
                    <a:gd name="connsiteX20" fmla="*/ 8233 w 360810"/>
                    <a:gd name="connsiteY20" fmla="*/ 22698 h 454288"/>
                    <a:gd name="connsiteX21" fmla="*/ 9624 w 360810"/>
                    <a:gd name="connsiteY21" fmla="*/ 4565 h 454288"/>
                    <a:gd name="connsiteX0" fmla="*/ 17456 w 368642"/>
                    <a:gd name="connsiteY0" fmla="*/ 3522 h 453245"/>
                    <a:gd name="connsiteX1" fmla="*/ 136785 w 368642"/>
                    <a:gd name="connsiteY1" fmla="*/ 112564 h 453245"/>
                    <a:gd name="connsiteX2" fmla="*/ 171075 w 368642"/>
                    <a:gd name="connsiteY2" fmla="*/ 164685 h 453245"/>
                    <a:gd name="connsiteX3" fmla="*/ 198507 w 368642"/>
                    <a:gd name="connsiteY3" fmla="*/ 193489 h 453245"/>
                    <a:gd name="connsiteX4" fmla="*/ 243770 w 368642"/>
                    <a:gd name="connsiteY4" fmla="*/ 203776 h 453245"/>
                    <a:gd name="connsiteX5" fmla="*/ 310293 w 368642"/>
                    <a:gd name="connsiteY5" fmla="*/ 274413 h 453245"/>
                    <a:gd name="connsiteX6" fmla="*/ 368586 w 368642"/>
                    <a:gd name="connsiteY6" fmla="*/ 410887 h 453245"/>
                    <a:gd name="connsiteX7" fmla="*/ 350755 w 368642"/>
                    <a:gd name="connsiteY7" fmla="*/ 428718 h 453245"/>
                    <a:gd name="connsiteX8" fmla="*/ 291776 w 368642"/>
                    <a:gd name="connsiteY8" fmla="*/ 294987 h 453245"/>
                    <a:gd name="connsiteX9" fmla="*/ 214967 w 368642"/>
                    <a:gd name="connsiteY9" fmla="*/ 219549 h 453245"/>
                    <a:gd name="connsiteX10" fmla="*/ 164217 w 368642"/>
                    <a:gd name="connsiteY10" fmla="*/ 231893 h 453245"/>
                    <a:gd name="connsiteX11" fmla="*/ 118269 w 368642"/>
                    <a:gd name="connsiteY11" fmla="*/ 373168 h 453245"/>
                    <a:gd name="connsiteX12" fmla="*/ 131985 w 368642"/>
                    <a:gd name="connsiteY12" fmla="*/ 450664 h 453245"/>
                    <a:gd name="connsiteX13" fmla="*/ 110039 w 368642"/>
                    <a:gd name="connsiteY13" fmla="*/ 449292 h 453245"/>
                    <a:gd name="connsiteX14" fmla="*/ 88779 w 368642"/>
                    <a:gd name="connsiteY14" fmla="*/ 353966 h 453245"/>
                    <a:gd name="connsiteX15" fmla="*/ 149816 w 368642"/>
                    <a:gd name="connsiteY15" fmla="*/ 208576 h 453245"/>
                    <a:gd name="connsiteX16" fmla="*/ 145701 w 368642"/>
                    <a:gd name="connsiteY16" fmla="*/ 179773 h 453245"/>
                    <a:gd name="connsiteX17" fmla="*/ 124441 w 368642"/>
                    <a:gd name="connsiteY17" fmla="*/ 141368 h 453245"/>
                    <a:gd name="connsiteX18" fmla="*/ 53118 w 368642"/>
                    <a:gd name="connsiteY18" fmla="*/ 67301 h 453245"/>
                    <a:gd name="connsiteX19" fmla="*/ 25000 w 368642"/>
                    <a:gd name="connsiteY19" fmla="*/ 41927 h 453245"/>
                    <a:gd name="connsiteX20" fmla="*/ 761 w 368642"/>
                    <a:gd name="connsiteY20" fmla="*/ 33027 h 453245"/>
                    <a:gd name="connsiteX21" fmla="*/ 17456 w 368642"/>
                    <a:gd name="connsiteY21" fmla="*/ 3522 h 453245"/>
                    <a:gd name="connsiteX0" fmla="*/ 35749 w 367948"/>
                    <a:gd name="connsiteY0" fmla="*/ 4556 h 442990"/>
                    <a:gd name="connsiteX1" fmla="*/ 136091 w 367948"/>
                    <a:gd name="connsiteY1" fmla="*/ 102309 h 442990"/>
                    <a:gd name="connsiteX2" fmla="*/ 170381 w 367948"/>
                    <a:gd name="connsiteY2" fmla="*/ 154430 h 442990"/>
                    <a:gd name="connsiteX3" fmla="*/ 197813 w 367948"/>
                    <a:gd name="connsiteY3" fmla="*/ 183234 h 442990"/>
                    <a:gd name="connsiteX4" fmla="*/ 243076 w 367948"/>
                    <a:gd name="connsiteY4" fmla="*/ 193521 h 442990"/>
                    <a:gd name="connsiteX5" fmla="*/ 309599 w 367948"/>
                    <a:gd name="connsiteY5" fmla="*/ 264158 h 442990"/>
                    <a:gd name="connsiteX6" fmla="*/ 367892 w 367948"/>
                    <a:gd name="connsiteY6" fmla="*/ 400632 h 442990"/>
                    <a:gd name="connsiteX7" fmla="*/ 350061 w 367948"/>
                    <a:gd name="connsiteY7" fmla="*/ 418463 h 442990"/>
                    <a:gd name="connsiteX8" fmla="*/ 291082 w 367948"/>
                    <a:gd name="connsiteY8" fmla="*/ 284732 h 442990"/>
                    <a:gd name="connsiteX9" fmla="*/ 214273 w 367948"/>
                    <a:gd name="connsiteY9" fmla="*/ 209294 h 442990"/>
                    <a:gd name="connsiteX10" fmla="*/ 163523 w 367948"/>
                    <a:gd name="connsiteY10" fmla="*/ 221638 h 442990"/>
                    <a:gd name="connsiteX11" fmla="*/ 117575 w 367948"/>
                    <a:gd name="connsiteY11" fmla="*/ 362913 h 442990"/>
                    <a:gd name="connsiteX12" fmla="*/ 131291 w 367948"/>
                    <a:gd name="connsiteY12" fmla="*/ 440409 h 442990"/>
                    <a:gd name="connsiteX13" fmla="*/ 109345 w 367948"/>
                    <a:gd name="connsiteY13" fmla="*/ 439037 h 442990"/>
                    <a:gd name="connsiteX14" fmla="*/ 88085 w 367948"/>
                    <a:gd name="connsiteY14" fmla="*/ 343711 h 442990"/>
                    <a:gd name="connsiteX15" fmla="*/ 149122 w 367948"/>
                    <a:gd name="connsiteY15" fmla="*/ 198321 h 442990"/>
                    <a:gd name="connsiteX16" fmla="*/ 145007 w 367948"/>
                    <a:gd name="connsiteY16" fmla="*/ 169518 h 442990"/>
                    <a:gd name="connsiteX17" fmla="*/ 123747 w 367948"/>
                    <a:gd name="connsiteY17" fmla="*/ 131113 h 442990"/>
                    <a:gd name="connsiteX18" fmla="*/ 52424 w 367948"/>
                    <a:gd name="connsiteY18" fmla="*/ 57046 h 442990"/>
                    <a:gd name="connsiteX19" fmla="*/ 24306 w 367948"/>
                    <a:gd name="connsiteY19" fmla="*/ 31672 h 442990"/>
                    <a:gd name="connsiteX20" fmla="*/ 67 w 367948"/>
                    <a:gd name="connsiteY20" fmla="*/ 22772 h 442990"/>
                    <a:gd name="connsiteX21" fmla="*/ 35749 w 367948"/>
                    <a:gd name="connsiteY21" fmla="*/ 4556 h 442990"/>
                    <a:gd name="connsiteX0" fmla="*/ 35721 w 367920"/>
                    <a:gd name="connsiteY0" fmla="*/ 867 h 439301"/>
                    <a:gd name="connsiteX1" fmla="*/ 136063 w 367920"/>
                    <a:gd name="connsiteY1" fmla="*/ 98620 h 439301"/>
                    <a:gd name="connsiteX2" fmla="*/ 170353 w 367920"/>
                    <a:gd name="connsiteY2" fmla="*/ 150741 h 439301"/>
                    <a:gd name="connsiteX3" fmla="*/ 197785 w 367920"/>
                    <a:gd name="connsiteY3" fmla="*/ 179545 h 439301"/>
                    <a:gd name="connsiteX4" fmla="*/ 243048 w 367920"/>
                    <a:gd name="connsiteY4" fmla="*/ 189832 h 439301"/>
                    <a:gd name="connsiteX5" fmla="*/ 309571 w 367920"/>
                    <a:gd name="connsiteY5" fmla="*/ 260469 h 439301"/>
                    <a:gd name="connsiteX6" fmla="*/ 367864 w 367920"/>
                    <a:gd name="connsiteY6" fmla="*/ 396943 h 439301"/>
                    <a:gd name="connsiteX7" fmla="*/ 350033 w 367920"/>
                    <a:gd name="connsiteY7" fmla="*/ 414774 h 439301"/>
                    <a:gd name="connsiteX8" fmla="*/ 291054 w 367920"/>
                    <a:gd name="connsiteY8" fmla="*/ 281043 h 439301"/>
                    <a:gd name="connsiteX9" fmla="*/ 214245 w 367920"/>
                    <a:gd name="connsiteY9" fmla="*/ 205605 h 439301"/>
                    <a:gd name="connsiteX10" fmla="*/ 163495 w 367920"/>
                    <a:gd name="connsiteY10" fmla="*/ 217949 h 439301"/>
                    <a:gd name="connsiteX11" fmla="*/ 117547 w 367920"/>
                    <a:gd name="connsiteY11" fmla="*/ 359224 h 439301"/>
                    <a:gd name="connsiteX12" fmla="*/ 131263 w 367920"/>
                    <a:gd name="connsiteY12" fmla="*/ 436720 h 439301"/>
                    <a:gd name="connsiteX13" fmla="*/ 109317 w 367920"/>
                    <a:gd name="connsiteY13" fmla="*/ 435348 h 439301"/>
                    <a:gd name="connsiteX14" fmla="*/ 88057 w 367920"/>
                    <a:gd name="connsiteY14" fmla="*/ 340022 h 439301"/>
                    <a:gd name="connsiteX15" fmla="*/ 149094 w 367920"/>
                    <a:gd name="connsiteY15" fmla="*/ 194632 h 439301"/>
                    <a:gd name="connsiteX16" fmla="*/ 144979 w 367920"/>
                    <a:gd name="connsiteY16" fmla="*/ 165829 h 439301"/>
                    <a:gd name="connsiteX17" fmla="*/ 123719 w 367920"/>
                    <a:gd name="connsiteY17" fmla="*/ 127424 h 439301"/>
                    <a:gd name="connsiteX18" fmla="*/ 52396 w 367920"/>
                    <a:gd name="connsiteY18" fmla="*/ 53357 h 439301"/>
                    <a:gd name="connsiteX19" fmla="*/ 24278 w 367920"/>
                    <a:gd name="connsiteY19" fmla="*/ 27983 h 439301"/>
                    <a:gd name="connsiteX20" fmla="*/ 39 w 367920"/>
                    <a:gd name="connsiteY20" fmla="*/ 19083 h 439301"/>
                    <a:gd name="connsiteX21" fmla="*/ 35721 w 367920"/>
                    <a:gd name="connsiteY21" fmla="*/ 867 h 439301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43 w 367924"/>
                    <a:gd name="connsiteY0" fmla="*/ 5470 h 431907"/>
                    <a:gd name="connsiteX1" fmla="*/ 136067 w 367924"/>
                    <a:gd name="connsiteY1" fmla="*/ 91226 h 431907"/>
                    <a:gd name="connsiteX2" fmla="*/ 170357 w 367924"/>
                    <a:gd name="connsiteY2" fmla="*/ 143347 h 431907"/>
                    <a:gd name="connsiteX3" fmla="*/ 197789 w 367924"/>
                    <a:gd name="connsiteY3" fmla="*/ 172151 h 431907"/>
                    <a:gd name="connsiteX4" fmla="*/ 243052 w 367924"/>
                    <a:gd name="connsiteY4" fmla="*/ 182438 h 431907"/>
                    <a:gd name="connsiteX5" fmla="*/ 309575 w 367924"/>
                    <a:gd name="connsiteY5" fmla="*/ 253075 h 431907"/>
                    <a:gd name="connsiteX6" fmla="*/ 367868 w 367924"/>
                    <a:gd name="connsiteY6" fmla="*/ 389549 h 431907"/>
                    <a:gd name="connsiteX7" fmla="*/ 350037 w 367924"/>
                    <a:gd name="connsiteY7" fmla="*/ 407380 h 431907"/>
                    <a:gd name="connsiteX8" fmla="*/ 291058 w 367924"/>
                    <a:gd name="connsiteY8" fmla="*/ 273649 h 431907"/>
                    <a:gd name="connsiteX9" fmla="*/ 214249 w 367924"/>
                    <a:gd name="connsiteY9" fmla="*/ 198211 h 431907"/>
                    <a:gd name="connsiteX10" fmla="*/ 163499 w 367924"/>
                    <a:gd name="connsiteY10" fmla="*/ 210555 h 431907"/>
                    <a:gd name="connsiteX11" fmla="*/ 117551 w 367924"/>
                    <a:gd name="connsiteY11" fmla="*/ 351830 h 431907"/>
                    <a:gd name="connsiteX12" fmla="*/ 131267 w 367924"/>
                    <a:gd name="connsiteY12" fmla="*/ 429326 h 431907"/>
                    <a:gd name="connsiteX13" fmla="*/ 109321 w 367924"/>
                    <a:gd name="connsiteY13" fmla="*/ 427954 h 431907"/>
                    <a:gd name="connsiteX14" fmla="*/ 88061 w 367924"/>
                    <a:gd name="connsiteY14" fmla="*/ 332628 h 431907"/>
                    <a:gd name="connsiteX15" fmla="*/ 149098 w 367924"/>
                    <a:gd name="connsiteY15" fmla="*/ 187238 h 431907"/>
                    <a:gd name="connsiteX16" fmla="*/ 144983 w 367924"/>
                    <a:gd name="connsiteY16" fmla="*/ 158435 h 431907"/>
                    <a:gd name="connsiteX17" fmla="*/ 123723 w 367924"/>
                    <a:gd name="connsiteY17" fmla="*/ 120030 h 431907"/>
                    <a:gd name="connsiteX18" fmla="*/ 52400 w 367924"/>
                    <a:gd name="connsiteY18" fmla="*/ 45963 h 431907"/>
                    <a:gd name="connsiteX19" fmla="*/ 24282 w 367924"/>
                    <a:gd name="connsiteY19" fmla="*/ 20589 h 431907"/>
                    <a:gd name="connsiteX20" fmla="*/ 43 w 367924"/>
                    <a:gd name="connsiteY20" fmla="*/ 11689 h 431907"/>
                    <a:gd name="connsiteX21" fmla="*/ 48843 w 367924"/>
                    <a:gd name="connsiteY21" fmla="*/ 5470 h 4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924" h="431907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grpFill/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697508-147C-4139-8800-4B69A0EF92AF}"/>
                  </a:ext>
                </a:extLst>
              </p:cNvPr>
              <p:cNvGrpSpPr/>
              <p:nvPr/>
            </p:nvGrpSpPr>
            <p:grpSpPr>
              <a:xfrm>
                <a:off x="8873991" y="4601281"/>
                <a:ext cx="193168" cy="193168"/>
                <a:chOff x="8682887" y="5354471"/>
                <a:chExt cx="193168" cy="193168"/>
              </a:xfrm>
              <a:solidFill>
                <a:schemeClr val="bg1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F6F7B55-9F84-42F0-B40E-552056BCE9D8}"/>
                    </a:ext>
                  </a:extLst>
                </p:cNvPr>
                <p:cNvSpPr/>
                <p:nvPr/>
              </p:nvSpPr>
              <p:spPr>
                <a:xfrm rot="567401">
                  <a:off x="8682887" y="5354471"/>
                  <a:ext cx="193168" cy="193168"/>
                </a:xfrm>
                <a:custGeom>
                  <a:avLst/>
                  <a:gdLst>
                    <a:gd name="connsiteX0" fmla="*/ 64571 w 185166"/>
                    <a:gd name="connsiteY0" fmla="*/ 1778 h 185166"/>
                    <a:gd name="connsiteX1" fmla="*/ 135208 w 185166"/>
                    <a:gd name="connsiteY1" fmla="*/ 14122 h 185166"/>
                    <a:gd name="connsiteX2" fmla="*/ 183214 w 185166"/>
                    <a:gd name="connsiteY2" fmla="*/ 116306 h 185166"/>
                    <a:gd name="connsiteX3" fmla="*/ 95432 w 185166"/>
                    <a:gd name="connsiteY3" fmla="*/ 189001 h 185166"/>
                    <a:gd name="connsiteX4" fmla="*/ 3535 w 185166"/>
                    <a:gd name="connsiteY4" fmla="*/ 121107 h 185166"/>
                    <a:gd name="connsiteX5" fmla="*/ 47426 w 185166"/>
                    <a:gd name="connsiteY5" fmla="*/ 12751 h 185166"/>
                    <a:gd name="connsiteX6" fmla="*/ 64571 w 185166"/>
                    <a:gd name="connsiteY6" fmla="*/ 1778 h 18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166" h="185166">
                      <a:moveTo>
                        <a:pt x="64571" y="1778"/>
                      </a:moveTo>
                      <a:cubicBezTo>
                        <a:pt x="98175" y="406"/>
                        <a:pt x="107776" y="-5080"/>
                        <a:pt x="135208" y="14122"/>
                      </a:cubicBezTo>
                      <a:cubicBezTo>
                        <a:pt x="176356" y="37439"/>
                        <a:pt x="193501" y="74473"/>
                        <a:pt x="183214" y="116306"/>
                      </a:cubicBezTo>
                      <a:cubicBezTo>
                        <a:pt x="172927" y="158826"/>
                        <a:pt x="137952" y="187630"/>
                        <a:pt x="95432" y="189001"/>
                      </a:cubicBezTo>
                      <a:cubicBezTo>
                        <a:pt x="53598" y="190373"/>
                        <a:pt x="15193" y="162255"/>
                        <a:pt x="3535" y="121107"/>
                      </a:cubicBezTo>
                      <a:cubicBezTo>
                        <a:pt x="-8124" y="79273"/>
                        <a:pt x="9707" y="36754"/>
                        <a:pt x="47426" y="12751"/>
                      </a:cubicBezTo>
                      <a:cubicBezTo>
                        <a:pt x="52912" y="9322"/>
                        <a:pt x="54284" y="4521"/>
                        <a:pt x="64571" y="1778"/>
                      </a:cubicBezTo>
                      <a:close/>
                    </a:path>
                  </a:pathLst>
                </a:custGeom>
                <a:grpFill/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9BE58A9-0F22-4EC3-8CCD-7DEE01BA7243}"/>
                    </a:ext>
                  </a:extLst>
                </p:cNvPr>
                <p:cNvSpPr/>
                <p:nvPr/>
              </p:nvSpPr>
              <p:spPr>
                <a:xfrm rot="567401">
                  <a:off x="8709149" y="5384737"/>
                  <a:ext cx="135933" cy="135933"/>
                </a:xfrm>
                <a:custGeom>
                  <a:avLst/>
                  <a:gdLst>
                    <a:gd name="connsiteX0" fmla="*/ 132359 w 130302"/>
                    <a:gd name="connsiteY0" fmla="*/ 65163 h 130302"/>
                    <a:gd name="connsiteX1" fmla="*/ 65151 w 130302"/>
                    <a:gd name="connsiteY1" fmla="*/ 132371 h 130302"/>
                    <a:gd name="connsiteX2" fmla="*/ 0 w 130302"/>
                    <a:gd name="connsiteY2" fmla="*/ 66535 h 130302"/>
                    <a:gd name="connsiteX3" fmla="*/ 64465 w 130302"/>
                    <a:gd name="connsiteY3" fmla="*/ 12 h 130302"/>
                    <a:gd name="connsiteX4" fmla="*/ 132359 w 130302"/>
                    <a:gd name="connsiteY4" fmla="*/ 65163 h 13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0302" h="130302">
                      <a:moveTo>
                        <a:pt x="132359" y="65163"/>
                      </a:moveTo>
                      <a:cubicBezTo>
                        <a:pt x="132359" y="102196"/>
                        <a:pt x="101498" y="133057"/>
                        <a:pt x="65151" y="132371"/>
                      </a:cubicBezTo>
                      <a:cubicBezTo>
                        <a:pt x="29489" y="131686"/>
                        <a:pt x="0" y="102196"/>
                        <a:pt x="0" y="66535"/>
                      </a:cubicBezTo>
                      <a:cubicBezTo>
                        <a:pt x="0" y="30187"/>
                        <a:pt x="28118" y="698"/>
                        <a:pt x="64465" y="12"/>
                      </a:cubicBezTo>
                      <a:cubicBezTo>
                        <a:pt x="102184" y="-674"/>
                        <a:pt x="132359" y="28130"/>
                        <a:pt x="132359" y="6516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F4EFAB-A87E-44B0-AF21-2842D3B4F83E}"/>
              </a:ext>
            </a:extLst>
          </p:cNvPr>
          <p:cNvGrpSpPr/>
          <p:nvPr/>
        </p:nvGrpSpPr>
        <p:grpSpPr>
          <a:xfrm>
            <a:off x="781707" y="1379294"/>
            <a:ext cx="1814047" cy="676920"/>
            <a:chOff x="5121774" y="1719733"/>
            <a:chExt cx="1814047" cy="67692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C54B329-CFED-493A-A38E-1B88F234FF6E}"/>
                </a:ext>
              </a:extLst>
            </p:cNvPr>
            <p:cNvSpPr/>
            <p:nvPr/>
          </p:nvSpPr>
          <p:spPr>
            <a:xfrm>
              <a:off x="5121774" y="1719733"/>
              <a:ext cx="1759950" cy="648033"/>
            </a:xfrm>
            <a:custGeom>
              <a:avLst/>
              <a:gdLst>
                <a:gd name="connsiteX0" fmla="*/ 688470 w 1759950"/>
                <a:gd name="connsiteY0" fmla="*/ 0 h 648033"/>
                <a:gd name="connsiteX1" fmla="*/ 688470 w 1759950"/>
                <a:gd name="connsiteY1" fmla="*/ 317759 h 648033"/>
                <a:gd name="connsiteX2" fmla="*/ 1759950 w 1759950"/>
                <a:gd name="connsiteY2" fmla="*/ 317759 h 648033"/>
                <a:gd name="connsiteX3" fmla="*/ 1759950 w 1759950"/>
                <a:gd name="connsiteY3" fmla="*/ 648033 h 648033"/>
                <a:gd name="connsiteX4" fmla="*/ 0 w 1759950"/>
                <a:gd name="connsiteY4" fmla="*/ 648033 h 6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950" h="648033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8AA229-A65B-4F38-B986-284150540C01}"/>
                </a:ext>
              </a:extLst>
            </p:cNvPr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CE817E-8044-42B0-B68D-DAD64631BDFB}"/>
                </a:ext>
              </a:extLst>
            </p:cNvPr>
            <p:cNvSpPr txBox="1"/>
            <p:nvPr/>
          </p:nvSpPr>
          <p:spPr>
            <a:xfrm>
              <a:off x="5715375" y="2058099"/>
              <a:ext cx="1220446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DD8FE11-65D9-43A6-BA14-3DB530AECE2E}"/>
              </a:ext>
            </a:extLst>
          </p:cNvPr>
          <p:cNvSpPr txBox="1"/>
          <p:nvPr/>
        </p:nvSpPr>
        <p:spPr>
          <a:xfrm>
            <a:off x="2650534" y="1640902"/>
            <a:ext cx="7826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เพื่อสามารถรู้ค่าฝุ่น </a:t>
            </a:r>
            <a:r>
              <a:rPr lang="en-US" altLang="ko-KR" sz="24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PM 2.5 </a:t>
            </a:r>
            <a:r>
              <a:rPr lang="th-TH" altLang="ko-KR" sz="24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ในสถานที่ต่าง ๆ ซึ่งมีการแสดงสัญลักษณ์สี เพื่อบอกระดับความอันตราย และถ้าหากค่าฝุ่นเกินค่ามาตรฐานจะมีการสั่นแจ้งเตือนด้วย</a:t>
            </a:r>
            <a:endParaRPr lang="ko-KR" altLang="en-US" sz="2400" dirty="0">
              <a:solidFill>
                <a:schemeClr val="accent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65F6FB-6241-4040-82EC-11A751E9CB23}"/>
              </a:ext>
            </a:extLst>
          </p:cNvPr>
          <p:cNvSpPr txBox="1"/>
          <p:nvPr/>
        </p:nvSpPr>
        <p:spPr>
          <a:xfrm>
            <a:off x="2633455" y="3693606"/>
            <a:ext cx="6179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ผู้ใช้งานสามารถเช็คประวัติการใช้งานได้ว่าสวมใส่หน้ากากหรือไม่ หรือไปยังสถานที่ใดมาบ้างและมีค่าฝุ่นเท่าไหร่</a:t>
            </a:r>
            <a:endParaRPr lang="ko-KR" altLang="en-US" sz="2400" dirty="0">
              <a:solidFill>
                <a:schemeClr val="accent3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2C17EC3-FC76-432B-AB9A-5A3D2FC5AC3C}"/>
              </a:ext>
            </a:extLst>
          </p:cNvPr>
          <p:cNvGrpSpPr/>
          <p:nvPr/>
        </p:nvGrpSpPr>
        <p:grpSpPr>
          <a:xfrm>
            <a:off x="781707" y="3384380"/>
            <a:ext cx="1814047" cy="676920"/>
            <a:chOff x="5121774" y="1719733"/>
            <a:chExt cx="1814047" cy="67692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0F7828C-3C6B-40C4-B94A-A41C20BD4FD7}"/>
                </a:ext>
              </a:extLst>
            </p:cNvPr>
            <p:cNvSpPr/>
            <p:nvPr/>
          </p:nvSpPr>
          <p:spPr>
            <a:xfrm>
              <a:off x="5121774" y="1719733"/>
              <a:ext cx="1759950" cy="648033"/>
            </a:xfrm>
            <a:custGeom>
              <a:avLst/>
              <a:gdLst>
                <a:gd name="connsiteX0" fmla="*/ 688470 w 1759950"/>
                <a:gd name="connsiteY0" fmla="*/ 0 h 648033"/>
                <a:gd name="connsiteX1" fmla="*/ 688470 w 1759950"/>
                <a:gd name="connsiteY1" fmla="*/ 317759 h 648033"/>
                <a:gd name="connsiteX2" fmla="*/ 1759950 w 1759950"/>
                <a:gd name="connsiteY2" fmla="*/ 317759 h 648033"/>
                <a:gd name="connsiteX3" fmla="*/ 1759950 w 1759950"/>
                <a:gd name="connsiteY3" fmla="*/ 648033 h 648033"/>
                <a:gd name="connsiteX4" fmla="*/ 0 w 1759950"/>
                <a:gd name="connsiteY4" fmla="*/ 648033 h 6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950" h="648033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F565C8-F8A2-45E3-AB4A-0373031874D7}"/>
                </a:ext>
              </a:extLst>
            </p:cNvPr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BDDA30-97A2-409A-9739-98979215A60D}"/>
                </a:ext>
              </a:extLst>
            </p:cNvPr>
            <p:cNvSpPr txBox="1"/>
            <p:nvPr/>
          </p:nvSpPr>
          <p:spPr>
            <a:xfrm>
              <a:off x="5715375" y="2058099"/>
              <a:ext cx="1220446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8417DB7-8952-407C-AE2E-2134D6C8A2E8}"/>
              </a:ext>
            </a:extLst>
          </p:cNvPr>
          <p:cNvSpPr txBox="1"/>
          <p:nvPr/>
        </p:nvSpPr>
        <p:spPr>
          <a:xfrm>
            <a:off x="2633455" y="2686407"/>
            <a:ext cx="6426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เพื่อป้องกันการลืมใส่หน้ากากหากลืมใส่หน้ากากและมีค่าฝุ่นเกินค่ามาตรฐานจะมีการสั่นแจ้งเตือน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98E22-9D26-49EC-8DA6-94267207D28C}"/>
              </a:ext>
            </a:extLst>
          </p:cNvPr>
          <p:cNvGrpSpPr/>
          <p:nvPr/>
        </p:nvGrpSpPr>
        <p:grpSpPr>
          <a:xfrm>
            <a:off x="781707" y="2380285"/>
            <a:ext cx="1814047" cy="676920"/>
            <a:chOff x="5121774" y="1719733"/>
            <a:chExt cx="1814047" cy="67692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1DA0524-8482-4BF5-A5DC-451E4274F77D}"/>
                </a:ext>
              </a:extLst>
            </p:cNvPr>
            <p:cNvSpPr/>
            <p:nvPr/>
          </p:nvSpPr>
          <p:spPr>
            <a:xfrm>
              <a:off x="5121774" y="1719733"/>
              <a:ext cx="1759950" cy="648033"/>
            </a:xfrm>
            <a:custGeom>
              <a:avLst/>
              <a:gdLst>
                <a:gd name="connsiteX0" fmla="*/ 688470 w 1759950"/>
                <a:gd name="connsiteY0" fmla="*/ 0 h 648033"/>
                <a:gd name="connsiteX1" fmla="*/ 688470 w 1759950"/>
                <a:gd name="connsiteY1" fmla="*/ 317759 h 648033"/>
                <a:gd name="connsiteX2" fmla="*/ 1759950 w 1759950"/>
                <a:gd name="connsiteY2" fmla="*/ 317759 h 648033"/>
                <a:gd name="connsiteX3" fmla="*/ 1759950 w 1759950"/>
                <a:gd name="connsiteY3" fmla="*/ 648033 h 648033"/>
                <a:gd name="connsiteX4" fmla="*/ 0 w 1759950"/>
                <a:gd name="connsiteY4" fmla="*/ 648033 h 6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950" h="648033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6F82D4-EBD3-499B-A62C-785201AEC0A3}"/>
                </a:ext>
              </a:extLst>
            </p:cNvPr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360795-B504-4C65-9D6D-F74B5EE5CC1F}"/>
                </a:ext>
              </a:extLst>
            </p:cNvPr>
            <p:cNvSpPr txBox="1"/>
            <p:nvPr/>
          </p:nvSpPr>
          <p:spPr>
            <a:xfrm>
              <a:off x="5715375" y="2058099"/>
              <a:ext cx="1220446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5BB818A8-2726-49D0-BEF9-CB07C4C6CAC5}"/>
              </a:ext>
            </a:extLst>
          </p:cNvPr>
          <p:cNvSpPr txBox="1">
            <a:spLocks/>
          </p:cNvSpPr>
          <p:nvPr/>
        </p:nvSpPr>
        <p:spPr>
          <a:xfrm>
            <a:off x="274765" y="4854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71F08FC-3755-45B7-997D-2A32C3C03ECB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  <a:endParaRPr lang="th-TH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B97EB5-D4AF-43B0-9ADF-4F29B522E9D7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210500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CB970D-BE4A-4B26-9B86-30975C2B57EC}"/>
              </a:ext>
            </a:extLst>
          </p:cNvPr>
          <p:cNvSpPr/>
          <p:nvPr/>
        </p:nvSpPr>
        <p:spPr>
          <a:xfrm>
            <a:off x="8067493" y="1348292"/>
            <a:ext cx="4124505" cy="170947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2E893-CDFB-4D06-BEBD-2338812AB285}"/>
              </a:ext>
            </a:extLst>
          </p:cNvPr>
          <p:cNvSpPr txBox="1"/>
          <p:nvPr/>
        </p:nvSpPr>
        <p:spPr>
          <a:xfrm>
            <a:off x="7496770" y="3120343"/>
            <a:ext cx="3416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สามารถเก็บและเรียกข้อมูลจาก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Firebase </a:t>
            </a:r>
            <a:r>
              <a:rPr lang="th-TH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ได้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8F70C-2FDA-4539-83FF-C67B41057A5B}"/>
              </a:ext>
            </a:extLst>
          </p:cNvPr>
          <p:cNvSpPr txBox="1"/>
          <p:nvPr/>
        </p:nvSpPr>
        <p:spPr>
          <a:xfrm>
            <a:off x="5953949" y="4278275"/>
            <a:ext cx="5640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สามารถทำการตรวจสอบได้ว่าสวมหน้ากากอยู่หรือไม่ได้สวมหน้ากาก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CA32AA-A743-41D2-B080-60A4E4FC4113}"/>
              </a:ext>
            </a:extLst>
          </p:cNvPr>
          <p:cNvSpPr txBox="1"/>
          <p:nvPr/>
        </p:nvSpPr>
        <p:spPr>
          <a:xfrm>
            <a:off x="6668729" y="3720541"/>
            <a:ext cx="5605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สามารถเชื่อมต่อบลูทูธระหว่าง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ESP32 </a:t>
            </a:r>
            <a:r>
              <a:rPr lang="th-TH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กับแอปพลิเคชันได้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478BB-CB13-4B1F-ADBB-2760DF70690B}"/>
              </a:ext>
            </a:extLst>
          </p:cNvPr>
          <p:cNvSpPr txBox="1"/>
          <p:nvPr/>
        </p:nvSpPr>
        <p:spPr>
          <a:xfrm>
            <a:off x="5104599" y="4819329"/>
            <a:ext cx="6022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แอปพลิเคชันจะดึงค่าฝุ่น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PM 2.5 </a:t>
            </a:r>
            <a:r>
              <a:rPr lang="th-TH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API </a:t>
            </a:r>
            <a:r>
              <a:rPr lang="th-TH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เพื่อดูค่าฝุ่น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PM 2.5 </a:t>
            </a:r>
            <a:r>
              <a:rPr lang="th-TH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ในสถานที่ที่ผู้ใช้อยู่ และถ้าหากไปในจุดที่ค่าฝุ่นเกินกว่ามาตรฐานแล้วลืมสวมใส่หน้ากาก โทรศัพท์จะสั่นเพื่อแจ้งเตือน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1299A1F0-E667-476E-8735-F71E87136108}"/>
              </a:ext>
            </a:extLst>
          </p:cNvPr>
          <p:cNvSpPr/>
          <p:nvPr/>
        </p:nvSpPr>
        <p:spPr>
          <a:xfrm>
            <a:off x="4628750" y="4695504"/>
            <a:ext cx="381000" cy="247650"/>
          </a:xfrm>
          <a:custGeom>
            <a:avLst/>
            <a:gdLst>
              <a:gd name="connsiteX0" fmla="*/ 0 w 381000"/>
              <a:gd name="connsiteY0" fmla="*/ 0 h 247650"/>
              <a:gd name="connsiteX1" fmla="*/ 0 w 381000"/>
              <a:gd name="connsiteY1" fmla="*/ 247650 h 247650"/>
              <a:gd name="connsiteX2" fmla="*/ 381000 w 38100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47650">
                <a:moveTo>
                  <a:pt x="0" y="0"/>
                </a:moveTo>
                <a:lnTo>
                  <a:pt x="0" y="247650"/>
                </a:lnTo>
                <a:lnTo>
                  <a:pt x="381000" y="247650"/>
                </a:lnTo>
              </a:path>
            </a:pathLst>
          </a:cu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800E6798-8657-4CFC-A6B4-521D2E7277CD}"/>
              </a:ext>
            </a:extLst>
          </p:cNvPr>
          <p:cNvSpPr/>
          <p:nvPr/>
        </p:nvSpPr>
        <p:spPr>
          <a:xfrm>
            <a:off x="5448006" y="4172764"/>
            <a:ext cx="381000" cy="247650"/>
          </a:xfrm>
          <a:custGeom>
            <a:avLst/>
            <a:gdLst>
              <a:gd name="connsiteX0" fmla="*/ 0 w 381000"/>
              <a:gd name="connsiteY0" fmla="*/ 0 h 247650"/>
              <a:gd name="connsiteX1" fmla="*/ 0 w 381000"/>
              <a:gd name="connsiteY1" fmla="*/ 247650 h 247650"/>
              <a:gd name="connsiteX2" fmla="*/ 381000 w 38100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47650">
                <a:moveTo>
                  <a:pt x="0" y="0"/>
                </a:moveTo>
                <a:lnTo>
                  <a:pt x="0" y="247650"/>
                </a:lnTo>
                <a:lnTo>
                  <a:pt x="381000" y="247650"/>
                </a:lnTo>
              </a:path>
            </a:pathLst>
          </a:cu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984D37AF-10AE-473F-9501-504D76D6FB6E}"/>
              </a:ext>
            </a:extLst>
          </p:cNvPr>
          <p:cNvSpPr/>
          <p:nvPr/>
        </p:nvSpPr>
        <p:spPr>
          <a:xfrm>
            <a:off x="6337192" y="3603851"/>
            <a:ext cx="292743" cy="258793"/>
          </a:xfrm>
          <a:custGeom>
            <a:avLst/>
            <a:gdLst>
              <a:gd name="connsiteX0" fmla="*/ 0 w 381000"/>
              <a:gd name="connsiteY0" fmla="*/ 0 h 247650"/>
              <a:gd name="connsiteX1" fmla="*/ 0 w 381000"/>
              <a:gd name="connsiteY1" fmla="*/ 247650 h 247650"/>
              <a:gd name="connsiteX2" fmla="*/ 381000 w 38100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47650">
                <a:moveTo>
                  <a:pt x="0" y="0"/>
                </a:moveTo>
                <a:lnTo>
                  <a:pt x="0" y="247650"/>
                </a:lnTo>
                <a:lnTo>
                  <a:pt x="381000" y="247650"/>
                </a:lnTo>
              </a:path>
            </a:pathLst>
          </a:cu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FE63B231-2787-483B-990B-6528931153CF}"/>
              </a:ext>
            </a:extLst>
          </p:cNvPr>
          <p:cNvSpPr/>
          <p:nvPr/>
        </p:nvSpPr>
        <p:spPr>
          <a:xfrm>
            <a:off x="7016496" y="3057260"/>
            <a:ext cx="381000" cy="247650"/>
          </a:xfrm>
          <a:custGeom>
            <a:avLst/>
            <a:gdLst>
              <a:gd name="connsiteX0" fmla="*/ 0 w 381000"/>
              <a:gd name="connsiteY0" fmla="*/ 0 h 247650"/>
              <a:gd name="connsiteX1" fmla="*/ 0 w 381000"/>
              <a:gd name="connsiteY1" fmla="*/ 247650 h 247650"/>
              <a:gd name="connsiteX2" fmla="*/ 381000 w 38100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47650">
                <a:moveTo>
                  <a:pt x="0" y="0"/>
                </a:moveTo>
                <a:lnTo>
                  <a:pt x="0" y="247650"/>
                </a:lnTo>
                <a:lnTo>
                  <a:pt x="381000" y="247650"/>
                </a:lnTo>
              </a:path>
            </a:pathLst>
          </a:cu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867C31-4F05-49B1-A695-08BD09980DE2}"/>
              </a:ext>
            </a:extLst>
          </p:cNvPr>
          <p:cNvSpPr txBox="1"/>
          <p:nvPr/>
        </p:nvSpPr>
        <p:spPr>
          <a:xfrm>
            <a:off x="8247490" y="2514370"/>
            <a:ext cx="3416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ตัว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ESP32 </a:t>
            </a:r>
            <a:r>
              <a:rPr lang="th-TH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สามารถชารจ์แบตเตอรี่ได้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840AC481-4099-41DF-A1F4-9902B2F7DB45}"/>
              </a:ext>
            </a:extLst>
          </p:cNvPr>
          <p:cNvSpPr/>
          <p:nvPr/>
        </p:nvSpPr>
        <p:spPr>
          <a:xfrm>
            <a:off x="7785836" y="2487938"/>
            <a:ext cx="381000" cy="247650"/>
          </a:xfrm>
          <a:custGeom>
            <a:avLst/>
            <a:gdLst>
              <a:gd name="connsiteX0" fmla="*/ 0 w 381000"/>
              <a:gd name="connsiteY0" fmla="*/ 0 h 247650"/>
              <a:gd name="connsiteX1" fmla="*/ 0 w 381000"/>
              <a:gd name="connsiteY1" fmla="*/ 247650 h 247650"/>
              <a:gd name="connsiteX2" fmla="*/ 381000 w 38100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247650">
                <a:moveTo>
                  <a:pt x="0" y="0"/>
                </a:moveTo>
                <a:lnTo>
                  <a:pt x="0" y="247650"/>
                </a:lnTo>
                <a:lnTo>
                  <a:pt x="381000" y="247650"/>
                </a:lnTo>
              </a:path>
            </a:pathLst>
          </a:cu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154ABE-8111-48C2-B0CD-5BA4E83266DF}"/>
              </a:ext>
            </a:extLst>
          </p:cNvPr>
          <p:cNvSpPr/>
          <p:nvPr/>
        </p:nvSpPr>
        <p:spPr>
          <a:xfrm>
            <a:off x="5909028" y="355839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0A2E6B-33A8-4F8F-B8FC-D8324B71F3D1}"/>
              </a:ext>
            </a:extLst>
          </p:cNvPr>
          <p:cNvGrpSpPr/>
          <p:nvPr/>
        </p:nvGrpSpPr>
        <p:grpSpPr>
          <a:xfrm>
            <a:off x="0" y="545295"/>
            <a:ext cx="8067493" cy="4003496"/>
            <a:chOff x="2" y="1297154"/>
            <a:chExt cx="8067493" cy="4003496"/>
          </a:xfrm>
        </p:grpSpPr>
        <p:sp>
          <p:nvSpPr>
            <p:cNvPr id="3" name="Rounded Rectangle 25">
              <a:extLst>
                <a:ext uri="{FF2B5EF4-FFF2-40B4-BE49-F238E27FC236}">
                  <a16:creationId xmlns:a16="http://schemas.microsoft.com/office/drawing/2014/main" id="{490F17F6-7783-4D0B-9C28-BA3FDFF2E8C5}"/>
                </a:ext>
              </a:extLst>
            </p:cNvPr>
            <p:cNvSpPr/>
            <p:nvPr/>
          </p:nvSpPr>
          <p:spPr>
            <a:xfrm>
              <a:off x="6486225" y="1885338"/>
              <a:ext cx="792000" cy="175606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095C6305-C7B4-460B-8ACF-D4DCA0D70EDB}"/>
                </a:ext>
              </a:extLst>
            </p:cNvPr>
            <p:cNvSpPr/>
            <p:nvPr/>
          </p:nvSpPr>
          <p:spPr>
            <a:xfrm>
              <a:off x="7275495" y="1297154"/>
              <a:ext cx="792000" cy="175606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" name="Rounded Rectangle 21">
              <a:extLst>
                <a:ext uri="{FF2B5EF4-FFF2-40B4-BE49-F238E27FC236}">
                  <a16:creationId xmlns:a16="http://schemas.microsoft.com/office/drawing/2014/main" id="{22721254-9024-4600-A148-FC99544728C3}"/>
                </a:ext>
              </a:extLst>
            </p:cNvPr>
            <p:cNvSpPr/>
            <p:nvPr/>
          </p:nvSpPr>
          <p:spPr>
            <a:xfrm>
              <a:off x="5696106" y="2461402"/>
              <a:ext cx="792000" cy="175606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6" name="Rounded Rectangle 33">
              <a:extLst>
                <a:ext uri="{FF2B5EF4-FFF2-40B4-BE49-F238E27FC236}">
                  <a16:creationId xmlns:a16="http://schemas.microsoft.com/office/drawing/2014/main" id="{36FF7D56-ABC9-4C6A-BB0D-2A58E4C018CE}"/>
                </a:ext>
              </a:extLst>
            </p:cNvPr>
            <p:cNvSpPr/>
            <p:nvPr/>
          </p:nvSpPr>
          <p:spPr>
            <a:xfrm>
              <a:off x="4904579" y="3019607"/>
              <a:ext cx="792000" cy="175606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7" name="Rounded Rectangle 37">
              <a:extLst>
                <a:ext uri="{FF2B5EF4-FFF2-40B4-BE49-F238E27FC236}">
                  <a16:creationId xmlns:a16="http://schemas.microsoft.com/office/drawing/2014/main" id="{BB9A6198-04C8-431B-A3B5-CBBED28EDF57}"/>
                </a:ext>
              </a:extLst>
            </p:cNvPr>
            <p:cNvSpPr/>
            <p:nvPr/>
          </p:nvSpPr>
          <p:spPr>
            <a:xfrm>
              <a:off x="4115247" y="3544587"/>
              <a:ext cx="792000" cy="175606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51B981-EF63-4DAD-9729-68F42BF8351D}"/>
                </a:ext>
              </a:extLst>
            </p:cNvPr>
            <p:cNvSpPr txBox="1"/>
            <p:nvPr/>
          </p:nvSpPr>
          <p:spPr>
            <a:xfrm>
              <a:off x="5696106" y="2734928"/>
              <a:ext cx="78746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07822-0AE0-45F2-8E3E-66B30910BE4A}"/>
                </a:ext>
              </a:extLst>
            </p:cNvPr>
            <p:cNvSpPr txBox="1"/>
            <p:nvPr/>
          </p:nvSpPr>
          <p:spPr>
            <a:xfrm>
              <a:off x="6498789" y="2158864"/>
              <a:ext cx="78746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A396C8-6468-4BAD-8582-972F79E72B6D}"/>
                </a:ext>
              </a:extLst>
            </p:cNvPr>
            <p:cNvSpPr txBox="1"/>
            <p:nvPr/>
          </p:nvSpPr>
          <p:spPr>
            <a:xfrm>
              <a:off x="7273064" y="1582800"/>
              <a:ext cx="78746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1C4B9E-CA45-4A42-81FF-34D894F7ED77}"/>
                </a:ext>
              </a:extLst>
            </p:cNvPr>
            <p:cNvSpPr txBox="1"/>
            <p:nvPr/>
          </p:nvSpPr>
          <p:spPr>
            <a:xfrm>
              <a:off x="4911965" y="3310992"/>
              <a:ext cx="76750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63C5E5-7CBE-4359-8DFD-D1B811302BD0}"/>
                </a:ext>
              </a:extLst>
            </p:cNvPr>
            <p:cNvSpPr txBox="1"/>
            <p:nvPr/>
          </p:nvSpPr>
          <p:spPr>
            <a:xfrm>
              <a:off x="4111545" y="3810137"/>
              <a:ext cx="78746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F57833-BE25-4E74-AFAE-133FE33EED9A}"/>
                </a:ext>
              </a:extLst>
            </p:cNvPr>
            <p:cNvSpPr/>
            <p:nvPr/>
          </p:nvSpPr>
          <p:spPr>
            <a:xfrm>
              <a:off x="2" y="4356582"/>
              <a:ext cx="4117590" cy="171389"/>
            </a:xfrm>
            <a:prstGeom prst="rect">
              <a:avLst/>
            </a:prstGeom>
            <a:solidFill>
              <a:schemeClr val="accent6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4" name="Parallelogram 15">
              <a:extLst>
                <a:ext uri="{FF2B5EF4-FFF2-40B4-BE49-F238E27FC236}">
                  <a16:creationId xmlns:a16="http://schemas.microsoft.com/office/drawing/2014/main" id="{07831CB2-2BAF-44B3-A26F-B4D4C446D32F}"/>
                </a:ext>
              </a:extLst>
            </p:cNvPr>
            <p:cNvSpPr/>
            <p:nvPr/>
          </p:nvSpPr>
          <p:spPr>
            <a:xfrm flipH="1">
              <a:off x="5104601" y="4127076"/>
              <a:ext cx="400895" cy="400895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5" name="Frame 17">
              <a:extLst>
                <a:ext uri="{FF2B5EF4-FFF2-40B4-BE49-F238E27FC236}">
                  <a16:creationId xmlns:a16="http://schemas.microsoft.com/office/drawing/2014/main" id="{9A0A2600-A118-4608-A4FA-BCCEF9672CC7}"/>
                </a:ext>
              </a:extLst>
            </p:cNvPr>
            <p:cNvSpPr/>
            <p:nvPr/>
          </p:nvSpPr>
          <p:spPr>
            <a:xfrm>
              <a:off x="4350202" y="4733881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 Same Side Corner Rectangle 11">
              <a:extLst>
                <a:ext uri="{FF2B5EF4-FFF2-40B4-BE49-F238E27FC236}">
                  <a16:creationId xmlns:a16="http://schemas.microsoft.com/office/drawing/2014/main" id="{68C17224-C4D9-4C02-B972-B0CC29984AA4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6715494" y="2946653"/>
              <a:ext cx="396000" cy="336326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8" name="Rounded Rectangle 7">
              <a:extLst>
                <a:ext uri="{FF2B5EF4-FFF2-40B4-BE49-F238E27FC236}">
                  <a16:creationId xmlns:a16="http://schemas.microsoft.com/office/drawing/2014/main" id="{5AA1D246-E355-416B-8B01-5D35648CDEB9}"/>
                </a:ext>
              </a:extLst>
            </p:cNvPr>
            <p:cNvSpPr/>
            <p:nvPr/>
          </p:nvSpPr>
          <p:spPr>
            <a:xfrm>
              <a:off x="7496772" y="2390596"/>
              <a:ext cx="352176" cy="303924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F71CFED1-B419-4CCB-8F3F-B84D68B8AA99}"/>
              </a:ext>
            </a:extLst>
          </p:cNvPr>
          <p:cNvSpPr txBox="1">
            <a:spLocks/>
          </p:cNvSpPr>
          <p:nvPr/>
        </p:nvSpPr>
        <p:spPr>
          <a:xfrm>
            <a:off x="532099" y="629328"/>
            <a:ext cx="5171821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ขอบเขตของโครงงาน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7DE90700-DE56-49F8-9E38-ED4603C32CB7}"/>
              </a:ext>
            </a:extLst>
          </p:cNvPr>
          <p:cNvSpPr/>
          <p:nvPr/>
        </p:nvSpPr>
        <p:spPr>
          <a:xfrm rot="18900000">
            <a:off x="6003568" y="2731187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9DF28AB-B40A-4941-AC25-3CAD482DE73C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  <a:endParaRPr lang="th-TH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05941F-5C5E-4592-9667-E4F446AA9DC4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283885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DEC42B-964D-4B82-AF58-23F9A76562BC}"/>
              </a:ext>
            </a:extLst>
          </p:cNvPr>
          <p:cNvSpPr/>
          <p:nvPr/>
        </p:nvSpPr>
        <p:spPr>
          <a:xfrm rot="19953280">
            <a:off x="8246351" y="5887845"/>
            <a:ext cx="4740266" cy="86614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8636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3B52D4-82FB-467F-B9B4-4EF3DBE7BB5E}"/>
              </a:ext>
            </a:extLst>
          </p:cNvPr>
          <p:cNvSpPr/>
          <p:nvPr/>
        </p:nvSpPr>
        <p:spPr>
          <a:xfrm>
            <a:off x="2393110" y="2277677"/>
            <a:ext cx="792088" cy="792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21013C-29F7-43A9-A8CE-B18B983667EA}"/>
              </a:ext>
            </a:extLst>
          </p:cNvPr>
          <p:cNvSpPr txBox="1"/>
          <p:nvPr/>
        </p:nvSpPr>
        <p:spPr>
          <a:xfrm>
            <a:off x="1242768" y="2423433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Chevron 21">
            <a:extLst>
              <a:ext uri="{FF2B5EF4-FFF2-40B4-BE49-F238E27FC236}">
                <a16:creationId xmlns:a16="http://schemas.microsoft.com/office/drawing/2014/main" id="{C2DD8B65-E420-4451-839D-EC12672B0FAB}"/>
              </a:ext>
            </a:extLst>
          </p:cNvPr>
          <p:cNvSpPr/>
          <p:nvPr/>
        </p:nvSpPr>
        <p:spPr>
          <a:xfrm>
            <a:off x="3858912" y="2463632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5C567-3C2D-4EDD-97C1-262E0FB62C0D}"/>
              </a:ext>
            </a:extLst>
          </p:cNvPr>
          <p:cNvSpPr txBox="1"/>
          <p:nvPr/>
        </p:nvSpPr>
        <p:spPr>
          <a:xfrm>
            <a:off x="4618857" y="2463632"/>
            <a:ext cx="670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สามารถแจ้งเตือนผู้ใช้งานได้ว่าสถานที่ที่ไหนมีฝุ่นมากจนอาจส่งผลต่อสุขภาพ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7D365F-1141-4E12-B119-08BD4433F168}"/>
              </a:ext>
            </a:extLst>
          </p:cNvPr>
          <p:cNvSpPr/>
          <p:nvPr/>
        </p:nvSpPr>
        <p:spPr>
          <a:xfrm>
            <a:off x="2393110" y="3396930"/>
            <a:ext cx="792088" cy="792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063395-7C20-4787-87FF-0D7FA8252DC2}"/>
              </a:ext>
            </a:extLst>
          </p:cNvPr>
          <p:cNvSpPr txBox="1"/>
          <p:nvPr/>
        </p:nvSpPr>
        <p:spPr>
          <a:xfrm>
            <a:off x="1242768" y="3542686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hevron 29">
            <a:extLst>
              <a:ext uri="{FF2B5EF4-FFF2-40B4-BE49-F238E27FC236}">
                <a16:creationId xmlns:a16="http://schemas.microsoft.com/office/drawing/2014/main" id="{2B88BFF1-926B-4C3A-998B-8C65D1841783}"/>
              </a:ext>
            </a:extLst>
          </p:cNvPr>
          <p:cNvSpPr/>
          <p:nvPr/>
        </p:nvSpPr>
        <p:spPr>
          <a:xfrm>
            <a:off x="3858912" y="3582885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6C857F-D430-4925-BAF0-3EB70E2146F7}"/>
              </a:ext>
            </a:extLst>
          </p:cNvPr>
          <p:cNvSpPr txBox="1"/>
          <p:nvPr/>
        </p:nvSpPr>
        <p:spPr>
          <a:xfrm>
            <a:off x="4618857" y="3573835"/>
            <a:ext cx="7211873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สามารถเพิ่มความปลอดภัยการหลีกเลี่ยงไปยังในพื้นที่ ค่าฝุ่น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PM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2.5 เกินค่าที่กำหนด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632D79-3C41-4BBF-A93E-4CA7D4C7CAC4}"/>
              </a:ext>
            </a:extLst>
          </p:cNvPr>
          <p:cNvSpPr/>
          <p:nvPr/>
        </p:nvSpPr>
        <p:spPr>
          <a:xfrm>
            <a:off x="2393110" y="4516182"/>
            <a:ext cx="79208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68FF7-C7AA-459F-AE62-A4D1991A8B02}"/>
              </a:ext>
            </a:extLst>
          </p:cNvPr>
          <p:cNvSpPr txBox="1"/>
          <p:nvPr/>
        </p:nvSpPr>
        <p:spPr>
          <a:xfrm>
            <a:off x="1242768" y="4661939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Chevron 37">
            <a:extLst>
              <a:ext uri="{FF2B5EF4-FFF2-40B4-BE49-F238E27FC236}">
                <a16:creationId xmlns:a16="http://schemas.microsoft.com/office/drawing/2014/main" id="{1F78A85C-4B55-4B44-92CB-2E256646F9C7}"/>
              </a:ext>
            </a:extLst>
          </p:cNvPr>
          <p:cNvSpPr/>
          <p:nvPr/>
        </p:nvSpPr>
        <p:spPr>
          <a:xfrm>
            <a:off x="3858912" y="4725411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E668FF-FC74-4740-B466-29E674F94321}"/>
              </a:ext>
            </a:extLst>
          </p:cNvPr>
          <p:cNvSpPr txBox="1"/>
          <p:nvPr/>
        </p:nvSpPr>
        <p:spPr>
          <a:xfrm>
            <a:off x="4650866" y="4725411"/>
            <a:ext cx="5717525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สามารถนำหน้ากากไปใช้งานได้จริง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883A2021-1701-4D61-87F4-CCC20F08AAF7}"/>
              </a:ext>
            </a:extLst>
          </p:cNvPr>
          <p:cNvSpPr/>
          <p:nvPr/>
        </p:nvSpPr>
        <p:spPr>
          <a:xfrm rot="2700000">
            <a:off x="2626416" y="356193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75CB17F8-3D20-4521-81F4-6B57A93D69BF}"/>
              </a:ext>
            </a:extLst>
          </p:cNvPr>
          <p:cNvSpPr/>
          <p:nvPr/>
        </p:nvSpPr>
        <p:spPr>
          <a:xfrm flipH="1">
            <a:off x="2593313" y="252500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 Same Side Corner Rectangle 36">
            <a:extLst>
              <a:ext uri="{FF2B5EF4-FFF2-40B4-BE49-F238E27FC236}">
                <a16:creationId xmlns:a16="http://schemas.microsoft.com/office/drawing/2014/main" id="{EAD964FD-E5F1-4962-BFE1-5D26CD65FCE1}"/>
              </a:ext>
            </a:extLst>
          </p:cNvPr>
          <p:cNvSpPr>
            <a:spLocks noChangeAspect="1"/>
          </p:cNvSpPr>
          <p:nvPr/>
        </p:nvSpPr>
        <p:spPr>
          <a:xfrm>
            <a:off x="2591154" y="475002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193FE05F-A0DD-4EDB-A428-48D2F64D6F94}"/>
              </a:ext>
            </a:extLst>
          </p:cNvPr>
          <p:cNvSpPr txBox="1">
            <a:spLocks/>
          </p:cNvSpPr>
          <p:nvPr/>
        </p:nvSpPr>
        <p:spPr>
          <a:xfrm>
            <a:off x="2496804" y="859272"/>
            <a:ext cx="872444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98E559A-0F75-4C07-A0E5-43D72EEFF9E6}"/>
              </a:ext>
            </a:extLst>
          </p:cNvPr>
          <p:cNvSpPr/>
          <p:nvPr/>
        </p:nvSpPr>
        <p:spPr>
          <a:xfrm rot="19953280">
            <a:off x="-848253" y="66331"/>
            <a:ext cx="4926369" cy="86614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8636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EAF151-861D-4766-96AE-10B01DDA27E4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  <a:endParaRPr lang="th-TH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5988D8-C764-45D6-BDD4-F41A7FBEDB47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59712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90005-6116-4A4B-A716-3DB67BA8EC95}"/>
              </a:ext>
            </a:extLst>
          </p:cNvPr>
          <p:cNvGrpSpPr/>
          <p:nvPr/>
        </p:nvGrpSpPr>
        <p:grpSpPr>
          <a:xfrm rot="16713092" flipV="1">
            <a:off x="2701195" y="26328"/>
            <a:ext cx="926292" cy="1134292"/>
            <a:chOff x="5655344" y="4480259"/>
            <a:chExt cx="1212531" cy="14848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4169C8-DFE8-4D16-822B-75E81E8B6AAA}"/>
                </a:ext>
              </a:extLst>
            </p:cNvPr>
            <p:cNvSpPr/>
            <p:nvPr/>
          </p:nvSpPr>
          <p:spPr>
            <a:xfrm rot="536029">
              <a:off x="6343989" y="4480259"/>
              <a:ext cx="163022" cy="3161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1E5547-8D86-4AB5-A31A-C52408852093}"/>
                </a:ext>
              </a:extLst>
            </p:cNvPr>
            <p:cNvGrpSpPr/>
            <p:nvPr/>
          </p:nvGrpSpPr>
          <p:grpSpPr>
            <a:xfrm rot="11700000">
              <a:off x="5655344" y="4752535"/>
              <a:ext cx="1212531" cy="1212531"/>
              <a:chOff x="7123973" y="1204727"/>
              <a:chExt cx="252497" cy="2524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8993685-DB4A-4E84-BC27-4427F394854B}"/>
                  </a:ext>
                </a:extLst>
              </p:cNvPr>
              <p:cNvGrpSpPr/>
              <p:nvPr/>
            </p:nvGrpSpPr>
            <p:grpSpPr>
              <a:xfrm>
                <a:off x="7123973" y="1204727"/>
                <a:ext cx="252497" cy="252497"/>
                <a:chOff x="4915373" y="1633391"/>
                <a:chExt cx="342000" cy="34200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148DE10-FA2A-4BCC-ABDA-D63F44A07217}"/>
                    </a:ext>
                  </a:extLst>
                </p:cNvPr>
                <p:cNvSpPr/>
                <p:nvPr/>
              </p:nvSpPr>
              <p:spPr>
                <a:xfrm>
                  <a:off x="4915373" y="1633391"/>
                  <a:ext cx="342000" cy="342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A1B36D-0C5A-44E4-AED7-1396BF2AF4FE}"/>
                    </a:ext>
                  </a:extLst>
                </p:cNvPr>
                <p:cNvSpPr/>
                <p:nvPr/>
              </p:nvSpPr>
              <p:spPr>
                <a:xfrm>
                  <a:off x="4932040" y="1666488"/>
                  <a:ext cx="295795" cy="29579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0CDAC85-A143-4742-8CDA-F09752D7E7C5}"/>
                    </a:ext>
                  </a:extLst>
                </p:cNvPr>
                <p:cNvSpPr/>
                <p:nvPr/>
              </p:nvSpPr>
              <p:spPr>
                <a:xfrm>
                  <a:off x="4970613" y="1724591"/>
                  <a:ext cx="207640" cy="20764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7" name="Chord 16">
                <a:extLst>
                  <a:ext uri="{FF2B5EF4-FFF2-40B4-BE49-F238E27FC236}">
                    <a16:creationId xmlns:a16="http://schemas.microsoft.com/office/drawing/2014/main" id="{AB2813C3-E412-4CBB-8E31-7E9B1D8091BE}"/>
                  </a:ext>
                </a:extLst>
              </p:cNvPr>
              <p:cNvSpPr/>
              <p:nvPr/>
            </p:nvSpPr>
            <p:spPr>
              <a:xfrm rot="20881907">
                <a:off x="7167196" y="1276843"/>
                <a:ext cx="152933" cy="152933"/>
              </a:xfrm>
              <a:prstGeom prst="chord">
                <a:avLst>
                  <a:gd name="adj1" fmla="val 5070744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8" name="Chord 17">
                <a:extLst>
                  <a:ext uri="{FF2B5EF4-FFF2-40B4-BE49-F238E27FC236}">
                    <a16:creationId xmlns:a16="http://schemas.microsoft.com/office/drawing/2014/main" id="{963F37D8-9D0E-44D7-B537-ECBF67BD0AAF}"/>
                  </a:ext>
                </a:extLst>
              </p:cNvPr>
              <p:cNvSpPr/>
              <p:nvPr/>
            </p:nvSpPr>
            <p:spPr>
              <a:xfrm rot="20881907">
                <a:off x="7167196" y="1276843"/>
                <a:ext cx="152933" cy="152933"/>
              </a:xfrm>
              <a:prstGeom prst="chord">
                <a:avLst>
                  <a:gd name="adj1" fmla="val 16204063"/>
                  <a:gd name="adj2" fmla="val 539167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58ECB3D-5C62-4D91-8732-8A152357DA3B}"/>
              </a:ext>
            </a:extLst>
          </p:cNvPr>
          <p:cNvGrpSpPr/>
          <p:nvPr/>
        </p:nvGrpSpPr>
        <p:grpSpPr>
          <a:xfrm rot="10800000" flipH="1">
            <a:off x="70647" y="2912942"/>
            <a:ext cx="1716055" cy="2133450"/>
            <a:chOff x="925903" y="2257689"/>
            <a:chExt cx="2660463" cy="33075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5954A7-3822-42E8-B1CA-E226CFA66C9B}"/>
                </a:ext>
              </a:extLst>
            </p:cNvPr>
            <p:cNvGrpSpPr/>
            <p:nvPr/>
          </p:nvGrpSpPr>
          <p:grpSpPr>
            <a:xfrm rot="10228926">
              <a:off x="2345152" y="4256160"/>
              <a:ext cx="1127545" cy="1309095"/>
              <a:chOff x="4802271" y="1897244"/>
              <a:chExt cx="492910" cy="57227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8E72F5E-36AB-4156-957B-288B1F90C66D}"/>
                  </a:ext>
                </a:extLst>
              </p:cNvPr>
              <p:cNvSpPr/>
              <p:nvPr/>
            </p:nvSpPr>
            <p:spPr>
              <a:xfrm rot="11220000">
                <a:off x="4802271" y="1897244"/>
                <a:ext cx="341441" cy="572275"/>
              </a:xfrm>
              <a:custGeom>
                <a:avLst/>
                <a:gdLst/>
                <a:ahLst/>
                <a:cxnLst/>
                <a:rect l="l" t="t" r="r" b="b"/>
                <a:pathLst>
                  <a:path w="462473" h="775132">
                    <a:moveTo>
                      <a:pt x="401001" y="0"/>
                    </a:moveTo>
                    <a:lnTo>
                      <a:pt x="462201" y="0"/>
                    </a:lnTo>
                    <a:lnTo>
                      <a:pt x="462202" y="601175"/>
                    </a:lnTo>
                    <a:lnTo>
                      <a:pt x="462473" y="601187"/>
                    </a:lnTo>
                    <a:lnTo>
                      <a:pt x="462202" y="604277"/>
                    </a:lnTo>
                    <a:lnTo>
                      <a:pt x="462201" y="612000"/>
                    </a:lnTo>
                    <a:lnTo>
                      <a:pt x="461523" y="612000"/>
                    </a:lnTo>
                    <a:cubicBezTo>
                      <a:pt x="456162" y="675114"/>
                      <a:pt x="453746" y="748270"/>
                      <a:pt x="392546" y="770377"/>
                    </a:cubicBezTo>
                    <a:cubicBezTo>
                      <a:pt x="292280" y="799787"/>
                      <a:pt x="77213" y="684479"/>
                      <a:pt x="0" y="651700"/>
                    </a:cubicBezTo>
                    <a:lnTo>
                      <a:pt x="20368" y="598081"/>
                    </a:lnTo>
                    <a:cubicBezTo>
                      <a:pt x="130899" y="631017"/>
                      <a:pt x="313896" y="720128"/>
                      <a:pt x="370989" y="709586"/>
                    </a:cubicBezTo>
                    <a:cubicBezTo>
                      <a:pt x="401045" y="687002"/>
                      <a:pt x="394312" y="666925"/>
                      <a:pt x="400233" y="598442"/>
                    </a:cubicBezTo>
                    <a:lnTo>
                      <a:pt x="401001" y="59847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16">
                <a:extLst>
                  <a:ext uri="{FF2B5EF4-FFF2-40B4-BE49-F238E27FC236}">
                    <a16:creationId xmlns:a16="http://schemas.microsoft.com/office/drawing/2014/main" id="{B530CF8B-6CB5-44F9-8ADC-A9A2D2E6E934}"/>
                  </a:ext>
                </a:extLst>
              </p:cNvPr>
              <p:cNvSpPr/>
              <p:nvPr/>
            </p:nvSpPr>
            <p:spPr>
              <a:xfrm rot="2337237">
                <a:off x="5134487" y="1994694"/>
                <a:ext cx="160694" cy="122843"/>
              </a:xfrm>
              <a:custGeom>
                <a:avLst/>
                <a:gdLst/>
                <a:ahLst/>
                <a:cxnLst/>
                <a:rect l="l" t="t" r="r" b="b"/>
                <a:pathLst>
                  <a:path w="217656" h="166388">
                    <a:moveTo>
                      <a:pt x="193289" y="142021"/>
                    </a:moveTo>
                    <a:cubicBezTo>
                      <a:pt x="178234" y="157076"/>
                      <a:pt x="157435" y="166388"/>
                      <a:pt x="134462" y="166388"/>
                    </a:cubicBezTo>
                    <a:cubicBezTo>
                      <a:pt x="112031" y="166388"/>
                      <a:pt x="91674" y="157511"/>
                      <a:pt x="76905" y="142878"/>
                    </a:cubicBezTo>
                    <a:lnTo>
                      <a:pt x="14686" y="153039"/>
                    </a:lnTo>
                    <a:lnTo>
                      <a:pt x="0" y="63111"/>
                    </a:lnTo>
                    <a:lnTo>
                      <a:pt x="57209" y="53768"/>
                    </a:lnTo>
                    <a:cubicBezTo>
                      <a:pt x="68633" y="22251"/>
                      <a:pt x="98949" y="0"/>
                      <a:pt x="134462" y="0"/>
                    </a:cubicBezTo>
                    <a:cubicBezTo>
                      <a:pt x="180409" y="0"/>
                      <a:pt x="217656" y="37247"/>
                      <a:pt x="217656" y="83194"/>
                    </a:cubicBezTo>
                    <a:cubicBezTo>
                      <a:pt x="217656" y="106167"/>
                      <a:pt x="208344" y="126966"/>
                      <a:pt x="193289" y="14202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E73B0D-D5F9-43F1-983B-098F70663104}"/>
                </a:ext>
              </a:extLst>
            </p:cNvPr>
            <p:cNvGrpSpPr/>
            <p:nvPr/>
          </p:nvGrpSpPr>
          <p:grpSpPr>
            <a:xfrm rot="11371074" flipH="1">
              <a:off x="1007927" y="4256160"/>
              <a:ext cx="1127545" cy="1309095"/>
              <a:chOff x="4802271" y="1897244"/>
              <a:chExt cx="492910" cy="572275"/>
            </a:xfrm>
          </p:grpSpPr>
          <p:sp>
            <p:nvSpPr>
              <p:cNvPr id="7" name="Rectangle 8">
                <a:extLst>
                  <a:ext uri="{FF2B5EF4-FFF2-40B4-BE49-F238E27FC236}">
                    <a16:creationId xmlns:a16="http://schemas.microsoft.com/office/drawing/2014/main" id="{D4238EDF-E5FC-4BCD-9E84-774B0E6F27AC}"/>
                  </a:ext>
                </a:extLst>
              </p:cNvPr>
              <p:cNvSpPr/>
              <p:nvPr/>
            </p:nvSpPr>
            <p:spPr>
              <a:xfrm rot="11220000">
                <a:off x="4802271" y="1897244"/>
                <a:ext cx="341441" cy="572275"/>
              </a:xfrm>
              <a:custGeom>
                <a:avLst/>
                <a:gdLst/>
                <a:ahLst/>
                <a:cxnLst/>
                <a:rect l="l" t="t" r="r" b="b"/>
                <a:pathLst>
                  <a:path w="462473" h="775132">
                    <a:moveTo>
                      <a:pt x="401001" y="0"/>
                    </a:moveTo>
                    <a:lnTo>
                      <a:pt x="462201" y="0"/>
                    </a:lnTo>
                    <a:lnTo>
                      <a:pt x="462202" y="601175"/>
                    </a:lnTo>
                    <a:lnTo>
                      <a:pt x="462473" y="601187"/>
                    </a:lnTo>
                    <a:lnTo>
                      <a:pt x="462202" y="604277"/>
                    </a:lnTo>
                    <a:lnTo>
                      <a:pt x="462201" y="612000"/>
                    </a:lnTo>
                    <a:lnTo>
                      <a:pt x="461523" y="612000"/>
                    </a:lnTo>
                    <a:cubicBezTo>
                      <a:pt x="456162" y="675114"/>
                      <a:pt x="453746" y="748270"/>
                      <a:pt x="392546" y="770377"/>
                    </a:cubicBezTo>
                    <a:cubicBezTo>
                      <a:pt x="292280" y="799787"/>
                      <a:pt x="77213" y="684479"/>
                      <a:pt x="0" y="651700"/>
                    </a:cubicBezTo>
                    <a:lnTo>
                      <a:pt x="20368" y="598081"/>
                    </a:lnTo>
                    <a:cubicBezTo>
                      <a:pt x="130899" y="631017"/>
                      <a:pt x="313896" y="720128"/>
                      <a:pt x="370989" y="709586"/>
                    </a:cubicBezTo>
                    <a:cubicBezTo>
                      <a:pt x="401045" y="687002"/>
                      <a:pt x="394312" y="666925"/>
                      <a:pt x="400233" y="598442"/>
                    </a:cubicBezTo>
                    <a:lnTo>
                      <a:pt x="401001" y="59847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16">
                <a:extLst>
                  <a:ext uri="{FF2B5EF4-FFF2-40B4-BE49-F238E27FC236}">
                    <a16:creationId xmlns:a16="http://schemas.microsoft.com/office/drawing/2014/main" id="{63AD0F63-3C4D-4C12-97B1-89005DBB8D5E}"/>
                  </a:ext>
                </a:extLst>
              </p:cNvPr>
              <p:cNvSpPr/>
              <p:nvPr/>
            </p:nvSpPr>
            <p:spPr>
              <a:xfrm rot="2337237">
                <a:off x="5134487" y="1994694"/>
                <a:ext cx="160694" cy="122843"/>
              </a:xfrm>
              <a:custGeom>
                <a:avLst/>
                <a:gdLst/>
                <a:ahLst/>
                <a:cxnLst/>
                <a:rect l="l" t="t" r="r" b="b"/>
                <a:pathLst>
                  <a:path w="217656" h="166388">
                    <a:moveTo>
                      <a:pt x="193289" y="142021"/>
                    </a:moveTo>
                    <a:cubicBezTo>
                      <a:pt x="178234" y="157076"/>
                      <a:pt x="157435" y="166388"/>
                      <a:pt x="134462" y="166388"/>
                    </a:cubicBezTo>
                    <a:cubicBezTo>
                      <a:pt x="112031" y="166388"/>
                      <a:pt x="91674" y="157511"/>
                      <a:pt x="76905" y="142878"/>
                    </a:cubicBezTo>
                    <a:lnTo>
                      <a:pt x="14686" y="153039"/>
                    </a:lnTo>
                    <a:lnTo>
                      <a:pt x="0" y="63111"/>
                    </a:lnTo>
                    <a:lnTo>
                      <a:pt x="57209" y="53768"/>
                    </a:lnTo>
                    <a:cubicBezTo>
                      <a:pt x="68633" y="22251"/>
                      <a:pt x="98949" y="0"/>
                      <a:pt x="134462" y="0"/>
                    </a:cubicBezTo>
                    <a:cubicBezTo>
                      <a:pt x="180409" y="0"/>
                      <a:pt x="217656" y="37247"/>
                      <a:pt x="217656" y="83194"/>
                    </a:cubicBezTo>
                    <a:cubicBezTo>
                      <a:pt x="217656" y="106167"/>
                      <a:pt x="208344" y="126966"/>
                      <a:pt x="193289" y="14202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4DC109E-9708-4036-8C55-12B4768C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5903" y="2257689"/>
              <a:ext cx="2660463" cy="2037959"/>
            </a:xfrm>
            <a:prstGeom prst="rect">
              <a:avLst/>
            </a:prstGeom>
          </p:spPr>
        </p:pic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9EC24B6-7972-4FDA-A9B1-3D03BEB4CC4A}"/>
              </a:ext>
            </a:extLst>
          </p:cNvPr>
          <p:cNvSpPr/>
          <p:nvPr/>
        </p:nvSpPr>
        <p:spPr>
          <a:xfrm>
            <a:off x="647194" y="116376"/>
            <a:ext cx="11276962" cy="6641973"/>
          </a:xfrm>
          <a:custGeom>
            <a:avLst/>
            <a:gdLst>
              <a:gd name="connsiteX0" fmla="*/ 9435008 w 10709240"/>
              <a:gd name="connsiteY0" fmla="*/ 220 h 6641973"/>
              <a:gd name="connsiteX1" fmla="*/ 9577137 w 10709240"/>
              <a:gd name="connsiteY1" fmla="*/ 6273 h 6641973"/>
              <a:gd name="connsiteX2" fmla="*/ 10387052 w 10709240"/>
              <a:gd name="connsiteY2" fmla="*/ 364468 h 6641973"/>
              <a:gd name="connsiteX3" fmla="*/ 10519532 w 10709240"/>
              <a:gd name="connsiteY3" fmla="*/ 1362687 h 6641973"/>
              <a:gd name="connsiteX4" fmla="*/ 10496043 w 10709240"/>
              <a:gd name="connsiteY4" fmla="*/ 1729064 h 6641973"/>
              <a:gd name="connsiteX5" fmla="*/ 10575907 w 10709240"/>
              <a:gd name="connsiteY5" fmla="*/ 2072713 h 6641973"/>
              <a:gd name="connsiteX6" fmla="*/ 10708387 w 10709240"/>
              <a:gd name="connsiteY6" fmla="*/ 2854560 h 6641973"/>
              <a:gd name="connsiteX7" fmla="*/ 10518593 w 10709240"/>
              <a:gd name="connsiteY7" fmla="*/ 4095515 h 6641973"/>
              <a:gd name="connsiteX8" fmla="*/ 10448125 w 10709240"/>
              <a:gd name="connsiteY8" fmla="*/ 4380071 h 6641973"/>
              <a:gd name="connsiteX9" fmla="*/ 10520472 w 10709240"/>
              <a:gd name="connsiteY9" fmla="*/ 5447383 h 6641973"/>
              <a:gd name="connsiteX10" fmla="*/ 10609731 w 10709240"/>
              <a:gd name="connsiteY10" fmla="*/ 5743758 h 6641973"/>
              <a:gd name="connsiteX11" fmla="*/ 10077932 w 10709240"/>
              <a:gd name="connsiteY11" fmla="*/ 6474694 h 6641973"/>
              <a:gd name="connsiteX12" fmla="*/ 8521054 w 10709240"/>
              <a:gd name="connsiteY12" fmla="*/ 6461057 h 6641973"/>
              <a:gd name="connsiteX13" fmla="*/ 6841092 w 10709240"/>
              <a:gd name="connsiteY13" fmla="*/ 6546515 h 6641973"/>
              <a:gd name="connsiteX14" fmla="*/ 5520047 w 10709240"/>
              <a:gd name="connsiteY14" fmla="*/ 6624699 h 6641973"/>
              <a:gd name="connsiteX15" fmla="*/ 5207168 w 10709240"/>
              <a:gd name="connsiteY15" fmla="*/ 6576516 h 6641973"/>
              <a:gd name="connsiteX16" fmla="*/ 2419445 w 10709240"/>
              <a:gd name="connsiteY16" fmla="*/ 6528332 h 6641973"/>
              <a:gd name="connsiteX17" fmla="*/ 1405642 w 10709240"/>
              <a:gd name="connsiteY17" fmla="*/ 6641973 h 6641973"/>
              <a:gd name="connsiteX18" fmla="*/ 984712 w 10709240"/>
              <a:gd name="connsiteY18" fmla="*/ 6616517 h 6641973"/>
              <a:gd name="connsiteX19" fmla="*/ 199228 w 10709240"/>
              <a:gd name="connsiteY19" fmla="*/ 6311961 h 6641973"/>
              <a:gd name="connsiteX20" fmla="*/ 12251 w 10709240"/>
              <a:gd name="connsiteY20" fmla="*/ 5365562 h 6641973"/>
              <a:gd name="connsiteX21" fmla="*/ 1799 w 10709240"/>
              <a:gd name="connsiteY21" fmla="*/ 4860316 h 6641973"/>
              <a:gd name="connsiteX22" fmla="*/ 0 w 10709240"/>
              <a:gd name="connsiteY22" fmla="*/ 4846149 h 6641973"/>
              <a:gd name="connsiteX23" fmla="*/ 152173 w 10709240"/>
              <a:gd name="connsiteY23" fmla="*/ 4846149 h 6641973"/>
              <a:gd name="connsiteX24" fmla="*/ 163670 w 10709240"/>
              <a:gd name="connsiteY24" fmla="*/ 5109913 h 6641973"/>
              <a:gd name="connsiteX25" fmla="*/ 163523 w 10709240"/>
              <a:gd name="connsiteY25" fmla="*/ 5367380 h 6641973"/>
              <a:gd name="connsiteX26" fmla="*/ 313855 w 10709240"/>
              <a:gd name="connsiteY26" fmla="*/ 6216503 h 6641973"/>
              <a:gd name="connsiteX27" fmla="*/ 1005383 w 10709240"/>
              <a:gd name="connsiteY27" fmla="*/ 6472875 h 6641973"/>
              <a:gd name="connsiteX28" fmla="*/ 2382802 w 10709240"/>
              <a:gd name="connsiteY28" fmla="*/ 6384691 h 6641973"/>
              <a:gd name="connsiteX29" fmla="*/ 5227839 w 10709240"/>
              <a:gd name="connsiteY29" fmla="*/ 6431056 h 6641973"/>
              <a:gd name="connsiteX30" fmla="*/ 5539778 w 10709240"/>
              <a:gd name="connsiteY30" fmla="*/ 6479239 h 6641973"/>
              <a:gd name="connsiteX31" fmla="*/ 6821360 w 10709240"/>
              <a:gd name="connsiteY31" fmla="*/ 6400145 h 6641973"/>
              <a:gd name="connsiteX32" fmla="*/ 8542664 w 10709240"/>
              <a:gd name="connsiteY32" fmla="*/ 6315597 h 6641973"/>
              <a:gd name="connsiteX33" fmla="*/ 10058201 w 10709240"/>
              <a:gd name="connsiteY33" fmla="*/ 6329234 h 6641973"/>
              <a:gd name="connsiteX34" fmla="*/ 10456580 w 10709240"/>
              <a:gd name="connsiteY34" fmla="*/ 5751031 h 6641973"/>
              <a:gd name="connsiteX35" fmla="*/ 10379535 w 10709240"/>
              <a:gd name="connsiteY35" fmla="*/ 5503749 h 6641973"/>
              <a:gd name="connsiteX36" fmla="*/ 10298732 w 10709240"/>
              <a:gd name="connsiteY36" fmla="*/ 4347342 h 6641973"/>
              <a:gd name="connsiteX37" fmla="*/ 10370140 w 10709240"/>
              <a:gd name="connsiteY37" fmla="*/ 4060059 h 6641973"/>
              <a:gd name="connsiteX38" fmla="*/ 10556176 w 10709240"/>
              <a:gd name="connsiteY38" fmla="*/ 2857287 h 6641973"/>
              <a:gd name="connsiteX39" fmla="*/ 10429333 w 10709240"/>
              <a:gd name="connsiteY39" fmla="*/ 2110896 h 6641973"/>
              <a:gd name="connsiteX40" fmla="*/ 10345711 w 10709240"/>
              <a:gd name="connsiteY40" fmla="*/ 1746337 h 6641973"/>
              <a:gd name="connsiteX41" fmla="*/ 10369200 w 10709240"/>
              <a:gd name="connsiteY41" fmla="*/ 1342686 h 6641973"/>
              <a:gd name="connsiteX42" fmla="*/ 10262088 w 10709240"/>
              <a:gd name="connsiteY42" fmla="*/ 446289 h 6641973"/>
              <a:gd name="connsiteX43" fmla="*/ 9564923 w 10709240"/>
              <a:gd name="connsiteY43" fmla="*/ 150824 h 6641973"/>
              <a:gd name="connsiteX44" fmla="*/ 8760646 w 10709240"/>
              <a:gd name="connsiteY44" fmla="*/ 217190 h 6641973"/>
              <a:gd name="connsiteX45" fmla="*/ 5846080 w 10709240"/>
              <a:gd name="connsiteY45" fmla="*/ 518110 h 6641973"/>
              <a:gd name="connsiteX46" fmla="*/ 5135761 w 10709240"/>
              <a:gd name="connsiteY46" fmla="*/ 374468 h 6641973"/>
              <a:gd name="connsiteX47" fmla="*/ 4506244 w 10709240"/>
              <a:gd name="connsiteY47" fmla="*/ 240827 h 6641973"/>
              <a:gd name="connsiteX48" fmla="*/ 3312982 w 10709240"/>
              <a:gd name="connsiteY48" fmla="*/ 353558 h 6641973"/>
              <a:gd name="connsiteX49" fmla="*/ 2499471 w 10709240"/>
              <a:gd name="connsiteY49" fmla="*/ 497385 h 6641973"/>
              <a:gd name="connsiteX50" fmla="*/ 2358813 w 10709240"/>
              <a:gd name="connsiteY50" fmla="*/ 502686 h 6641973"/>
              <a:gd name="connsiteX51" fmla="*/ 2358813 w 10709240"/>
              <a:gd name="connsiteY51" fmla="*/ 357257 h 6641973"/>
              <a:gd name="connsiteX52" fmla="*/ 2491220 w 10709240"/>
              <a:gd name="connsiteY52" fmla="*/ 352252 h 6641973"/>
              <a:gd name="connsiteX53" fmla="*/ 3275399 w 10709240"/>
              <a:gd name="connsiteY53" fmla="*/ 212644 h 6641973"/>
              <a:gd name="connsiteX54" fmla="*/ 4525975 w 10709240"/>
              <a:gd name="connsiteY54" fmla="*/ 97185 h 6641973"/>
              <a:gd name="connsiteX55" fmla="*/ 5173344 w 10709240"/>
              <a:gd name="connsiteY55" fmla="*/ 234463 h 6641973"/>
              <a:gd name="connsiteX56" fmla="*/ 5862992 w 10709240"/>
              <a:gd name="connsiteY56" fmla="*/ 374468 h 6641973"/>
              <a:gd name="connsiteX57" fmla="*/ 8726820 w 10709240"/>
              <a:gd name="connsiteY57" fmla="*/ 76275 h 6641973"/>
              <a:gd name="connsiteX58" fmla="*/ 9435008 w 10709240"/>
              <a:gd name="connsiteY58" fmla="*/ 220 h 664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709240" h="6641973">
                <a:moveTo>
                  <a:pt x="9435008" y="220"/>
                </a:moveTo>
                <a:cubicBezTo>
                  <a:pt x="9481799" y="833"/>
                  <a:pt x="9529336" y="2750"/>
                  <a:pt x="9577137" y="6273"/>
                </a:cubicBezTo>
                <a:cubicBezTo>
                  <a:pt x="9964243" y="34456"/>
                  <a:pt x="10236720" y="154460"/>
                  <a:pt x="10387052" y="364468"/>
                </a:cubicBezTo>
                <a:cubicBezTo>
                  <a:pt x="10612551" y="679934"/>
                  <a:pt x="10560874" y="1058130"/>
                  <a:pt x="10519532" y="1362687"/>
                </a:cubicBezTo>
                <a:cubicBezTo>
                  <a:pt x="10500741" y="1500874"/>
                  <a:pt x="10482889" y="1631788"/>
                  <a:pt x="10496043" y="1729064"/>
                </a:cubicBezTo>
                <a:cubicBezTo>
                  <a:pt x="10511076" y="1846341"/>
                  <a:pt x="10543022" y="1956345"/>
                  <a:pt x="10575907" y="2072713"/>
                </a:cubicBezTo>
                <a:cubicBezTo>
                  <a:pt x="10633221" y="2275449"/>
                  <a:pt x="10698991" y="2504548"/>
                  <a:pt x="10708387" y="2854560"/>
                </a:cubicBezTo>
                <a:cubicBezTo>
                  <a:pt x="10719661" y="3301849"/>
                  <a:pt x="10617249" y="3705501"/>
                  <a:pt x="10518593" y="4095515"/>
                </a:cubicBezTo>
                <a:cubicBezTo>
                  <a:pt x="10495104" y="4189155"/>
                  <a:pt x="10470674" y="4285522"/>
                  <a:pt x="10448125" y="4380071"/>
                </a:cubicBezTo>
                <a:cubicBezTo>
                  <a:pt x="10310006" y="4966457"/>
                  <a:pt x="10427453" y="5233739"/>
                  <a:pt x="10520472" y="5447383"/>
                </a:cubicBezTo>
                <a:cubicBezTo>
                  <a:pt x="10563692" y="5545568"/>
                  <a:pt x="10604094" y="5638299"/>
                  <a:pt x="10609731" y="5743758"/>
                </a:cubicBezTo>
                <a:cubicBezTo>
                  <a:pt x="10627584" y="6086497"/>
                  <a:pt x="10369200" y="6441056"/>
                  <a:pt x="10077932" y="6474694"/>
                </a:cubicBezTo>
                <a:cubicBezTo>
                  <a:pt x="9667336" y="6521059"/>
                  <a:pt x="9004935" y="6536514"/>
                  <a:pt x="8521054" y="6461057"/>
                </a:cubicBezTo>
                <a:cubicBezTo>
                  <a:pt x="8165894" y="6404691"/>
                  <a:pt x="7462151" y="6480149"/>
                  <a:pt x="6841092" y="6546515"/>
                </a:cubicBezTo>
                <a:cubicBezTo>
                  <a:pt x="6289560" y="6605608"/>
                  <a:pt x="5768095" y="6661064"/>
                  <a:pt x="5520047" y="6624699"/>
                </a:cubicBezTo>
                <a:cubicBezTo>
                  <a:pt x="5416694" y="6609244"/>
                  <a:pt x="5315220" y="6593789"/>
                  <a:pt x="5207168" y="6576516"/>
                </a:cubicBezTo>
                <a:cubicBezTo>
                  <a:pt x="4385979" y="6448329"/>
                  <a:pt x="3455798" y="6301960"/>
                  <a:pt x="2419445" y="6528332"/>
                </a:cubicBezTo>
                <a:cubicBezTo>
                  <a:pt x="2013549" y="6613790"/>
                  <a:pt x="1675302" y="6641973"/>
                  <a:pt x="1405642" y="6641973"/>
                </a:cubicBezTo>
                <a:cubicBezTo>
                  <a:pt x="1237459" y="6641973"/>
                  <a:pt x="1097461" y="6631063"/>
                  <a:pt x="984712" y="6616517"/>
                </a:cubicBezTo>
                <a:cubicBezTo>
                  <a:pt x="619217" y="6570152"/>
                  <a:pt x="332646" y="6459238"/>
                  <a:pt x="199228" y="6311961"/>
                </a:cubicBezTo>
                <a:cubicBezTo>
                  <a:pt x="6613" y="6098316"/>
                  <a:pt x="9432" y="5759213"/>
                  <a:pt x="12251" y="5365562"/>
                </a:cubicBezTo>
                <a:cubicBezTo>
                  <a:pt x="13661" y="5204647"/>
                  <a:pt x="15070" y="5032823"/>
                  <a:pt x="1799" y="4860316"/>
                </a:cubicBezTo>
                <a:lnTo>
                  <a:pt x="0" y="4846149"/>
                </a:lnTo>
                <a:lnTo>
                  <a:pt x="152173" y="4846149"/>
                </a:lnTo>
                <a:lnTo>
                  <a:pt x="163670" y="5109913"/>
                </a:lnTo>
                <a:cubicBezTo>
                  <a:pt x="164932" y="5197772"/>
                  <a:pt x="164228" y="5283968"/>
                  <a:pt x="163523" y="5367380"/>
                </a:cubicBezTo>
                <a:cubicBezTo>
                  <a:pt x="160704" y="5731030"/>
                  <a:pt x="157886" y="6044678"/>
                  <a:pt x="313855" y="6216503"/>
                </a:cubicBezTo>
                <a:cubicBezTo>
                  <a:pt x="421906" y="6335598"/>
                  <a:pt x="680291" y="6431056"/>
                  <a:pt x="1005383" y="6472875"/>
                </a:cubicBezTo>
                <a:cubicBezTo>
                  <a:pt x="1285377" y="6508331"/>
                  <a:pt x="1752346" y="6521968"/>
                  <a:pt x="2382802" y="6384691"/>
                </a:cubicBezTo>
                <a:cubicBezTo>
                  <a:pt x="3447342" y="6151955"/>
                  <a:pt x="4393495" y="6300142"/>
                  <a:pt x="5227839" y="6431056"/>
                </a:cubicBezTo>
                <a:cubicBezTo>
                  <a:pt x="5335890" y="6448329"/>
                  <a:pt x="5437364" y="6463784"/>
                  <a:pt x="5539778" y="6479239"/>
                </a:cubicBezTo>
                <a:cubicBezTo>
                  <a:pt x="5768095" y="6512877"/>
                  <a:pt x="6279225" y="6458330"/>
                  <a:pt x="6821360" y="6400145"/>
                </a:cubicBezTo>
                <a:cubicBezTo>
                  <a:pt x="7482822" y="6329234"/>
                  <a:pt x="8166833" y="6256504"/>
                  <a:pt x="8542664" y="6315597"/>
                </a:cubicBezTo>
                <a:cubicBezTo>
                  <a:pt x="9011513" y="6389236"/>
                  <a:pt x="9657001" y="6374690"/>
                  <a:pt x="10058201" y="6329234"/>
                </a:cubicBezTo>
                <a:cubicBezTo>
                  <a:pt x="10250814" y="6307415"/>
                  <a:pt x="10472554" y="6036496"/>
                  <a:pt x="10456580" y="5751031"/>
                </a:cubicBezTo>
                <a:cubicBezTo>
                  <a:pt x="10452823" y="5671937"/>
                  <a:pt x="10419938" y="5597389"/>
                  <a:pt x="10379535" y="5503749"/>
                </a:cubicBezTo>
                <a:cubicBezTo>
                  <a:pt x="10282758" y="5282832"/>
                  <a:pt x="10150278" y="4979184"/>
                  <a:pt x="10298732" y="4347342"/>
                </a:cubicBezTo>
                <a:cubicBezTo>
                  <a:pt x="10321282" y="4251884"/>
                  <a:pt x="10345711" y="4154608"/>
                  <a:pt x="10370140" y="4060059"/>
                </a:cubicBezTo>
                <a:cubicBezTo>
                  <a:pt x="10466916" y="3679136"/>
                  <a:pt x="10567451" y="3285485"/>
                  <a:pt x="10556176" y="2857287"/>
                </a:cubicBezTo>
                <a:cubicBezTo>
                  <a:pt x="10547720" y="2525457"/>
                  <a:pt x="10484767" y="2305449"/>
                  <a:pt x="10429333" y="2110896"/>
                </a:cubicBezTo>
                <a:cubicBezTo>
                  <a:pt x="10394568" y="1989073"/>
                  <a:pt x="10361683" y="1874524"/>
                  <a:pt x="10345711" y="1746337"/>
                </a:cubicBezTo>
                <a:cubicBezTo>
                  <a:pt x="10330678" y="1629969"/>
                  <a:pt x="10349469" y="1490873"/>
                  <a:pt x="10369200" y="1342686"/>
                </a:cubicBezTo>
                <a:cubicBezTo>
                  <a:pt x="10408662" y="1049039"/>
                  <a:pt x="10453762" y="715390"/>
                  <a:pt x="10262088" y="446289"/>
                </a:cubicBezTo>
                <a:cubicBezTo>
                  <a:pt x="10139004" y="274465"/>
                  <a:pt x="9905049" y="175370"/>
                  <a:pt x="9564923" y="150824"/>
                </a:cubicBezTo>
                <a:cubicBezTo>
                  <a:pt x="9204126" y="124459"/>
                  <a:pt x="8857422" y="195371"/>
                  <a:pt x="8760646" y="217190"/>
                </a:cubicBezTo>
                <a:cubicBezTo>
                  <a:pt x="8349111" y="310830"/>
                  <a:pt x="6314929" y="569021"/>
                  <a:pt x="5846080" y="518110"/>
                </a:cubicBezTo>
                <a:cubicBezTo>
                  <a:pt x="5597092" y="491745"/>
                  <a:pt x="5362198" y="431743"/>
                  <a:pt x="5135761" y="374468"/>
                </a:cubicBezTo>
                <a:cubicBezTo>
                  <a:pt x="4932812" y="322648"/>
                  <a:pt x="4722347" y="269919"/>
                  <a:pt x="4506244" y="240827"/>
                </a:cubicBezTo>
                <a:cubicBezTo>
                  <a:pt x="4028000" y="178097"/>
                  <a:pt x="3680357" y="262646"/>
                  <a:pt x="3312982" y="353558"/>
                </a:cubicBezTo>
                <a:cubicBezTo>
                  <a:pt x="3062821" y="414925"/>
                  <a:pt x="2806845" y="477825"/>
                  <a:pt x="2499471" y="497385"/>
                </a:cubicBezTo>
                <a:lnTo>
                  <a:pt x="2358813" y="502686"/>
                </a:lnTo>
                <a:lnTo>
                  <a:pt x="2358813" y="357257"/>
                </a:lnTo>
                <a:lnTo>
                  <a:pt x="2491220" y="352252"/>
                </a:lnTo>
                <a:cubicBezTo>
                  <a:pt x="2785646" y="333330"/>
                  <a:pt x="3033694" y="271965"/>
                  <a:pt x="3275399" y="212644"/>
                </a:cubicBezTo>
                <a:cubicBezTo>
                  <a:pt x="3640895" y="122641"/>
                  <a:pt x="4018604" y="29910"/>
                  <a:pt x="4525975" y="97185"/>
                </a:cubicBezTo>
                <a:cubicBezTo>
                  <a:pt x="4751474" y="127186"/>
                  <a:pt x="4966637" y="181734"/>
                  <a:pt x="5173344" y="234463"/>
                </a:cubicBezTo>
                <a:cubicBezTo>
                  <a:pt x="5395083" y="290829"/>
                  <a:pt x="5624340" y="349013"/>
                  <a:pt x="5862992" y="374468"/>
                </a:cubicBezTo>
                <a:cubicBezTo>
                  <a:pt x="6320566" y="423561"/>
                  <a:pt x="8320924" y="169006"/>
                  <a:pt x="8726820" y="76275"/>
                </a:cubicBezTo>
                <a:cubicBezTo>
                  <a:pt x="8816432" y="55593"/>
                  <a:pt x="9107467" y="-4068"/>
                  <a:pt x="9435008" y="2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3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430BDB0-D987-4E70-95BF-BD13B551E6C4}"/>
              </a:ext>
            </a:extLst>
          </p:cNvPr>
          <p:cNvSpPr/>
          <p:nvPr/>
        </p:nvSpPr>
        <p:spPr>
          <a:xfrm>
            <a:off x="2689147" y="982431"/>
            <a:ext cx="5929126" cy="543520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หลักการทำงานของ 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SWU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-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Smart mask 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จะมีตัวกล่องที่เก็บเซนเซอร์ต่างๆ โดยภายในกล่องจะมีการทำงานของเซนเซอร์ต่างๆ หน้ากากจะแจ้งเตือนเมื่อมีผู้ใช้ลืมใส่หน้ากาก เพื่อให้ผู้ใช้งานระวังตัวเองและสวมใส่หน้ากากอนามัยเมื่อไปยังสถานที่ต่างๆ และหากผู้ใช้อยากจะทำการเปลี่ยนหน้ากากอนามัยไปใช้อันอื่นเนื่องจากอันเก่าเกิดความสกปรกหรือต้องการนำไปซักทำความสะอาดก็ทำได้โดยการถอดตัวกล่องหรือ ตัว 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SWU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Smart Mask 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ออกจากหน้ากากอนามัยและนำไปติดยังอันใหม่ ในตัวหน้ากากจะมีแบตเตอรี่ที่สามารถชาร์จได้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       ในตัวกล่องเซ็นเซอร์ที่ติดตั้งอยู่ที่หน้ากาก จะบรรจุเซ็นเซอร์ 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AHT10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ที่ติดตั้งอยู่ในส่วนด้านในของหน้ากาก หากผู้ใช้สวมใส่จะทำการวัดค่าอุณหภูมิและความชื้นของอัตราการหายใจส่งค่าผ่าน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Bluetooth 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ของตัว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ESP32 Microcontroller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เพื่อเป็นการบ่งบอกว่าสวมใส่หน้ากากอยู่หรือไม่ได้สวมใส่ ในส่วนของแอปพลิเคชัน จะเป็นระบบปฏิบัติการ 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Android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โดยแอปพลิเคชันนี้จะเชื่อมต่อบลูทูธ โดยแอปพลิเคชันนี้มีไว้รับค่าฝุ่น 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PM 2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5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จาก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API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ที่นำมาใช้ และแอปพลิเคชันสามารถเข้าถึงระบบ 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GPS 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ระบุสถานที่ที่มีสถานีตรวจสอบค่าฝุ่น  เพื่อนำค่า 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PM 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2.5 ที่มีค่าสูงเกินเกณฑ์ดัชนีคุณภาพอากาศของประเทศไทยที่กำหนดไว้ มาแสดงในแอปพลิเคชัน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และยังสามารถ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Fetch 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ค่า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PM2.5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อัตโนมัติทุกๆ1นาที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และเก็บค่ากับสถานที่และเวลาขึ้น</a:t>
            </a:r>
            <a:r>
              <a:rPr lang="en-US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Firebase </a:t>
            </a:r>
            <a:r>
              <a:rPr lang="th-TH" sz="2000" b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และนำค่าที่เก็บมาดึงไปใช้งานเป็นประวัติการใช้งานในแอปพลิเคชัน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F2132899-C016-4FAC-9499-CEE2B94ADE04}"/>
              </a:ext>
            </a:extLst>
          </p:cNvPr>
          <p:cNvSpPr txBox="1">
            <a:spLocks/>
          </p:cNvSpPr>
          <p:nvPr/>
        </p:nvSpPr>
        <p:spPr>
          <a:xfrm>
            <a:off x="33041" y="1090241"/>
            <a:ext cx="2787440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หลักการทำงานของงานวิจัย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6" name="Picture Placeholder 11">
            <a:extLst>
              <a:ext uri="{FF2B5EF4-FFF2-40B4-BE49-F238E27FC236}">
                <a16:creationId xmlns:a16="http://schemas.microsoft.com/office/drawing/2014/main" id="{CAB24552-CF04-4A29-B34C-DE2896D4C4E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" t="4367" r="7815" b="8277"/>
          <a:stretch/>
        </p:blipFill>
        <p:spPr bwMode="auto">
          <a:xfrm>
            <a:off x="8618630" y="2507488"/>
            <a:ext cx="3573370" cy="2137992"/>
          </a:xfrm>
          <a:prstGeom prst="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B2AA7B-4F39-4229-A0D0-D9FF879F5B76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  <a:endParaRPr lang="th-TH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857FD-B6DF-4BC7-925A-D28C6DAB029B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53223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0" y="0"/>
            <a:ext cx="2063600" cy="6858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 useBgFill="1">
        <p:nvSpPr>
          <p:cNvPr id="261" name="Google Shape;261;p31"/>
          <p:cNvSpPr/>
          <p:nvPr/>
        </p:nvSpPr>
        <p:spPr>
          <a:xfrm rot="10800000">
            <a:off x="11351056" y="115"/>
            <a:ext cx="836400" cy="2660800"/>
          </a:xfrm>
          <a:prstGeom prst="rtTriangle">
            <a:avLst/>
          </a:prstGeom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4416895" y="266877"/>
            <a:ext cx="6829600" cy="61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4418631" y="1050679"/>
            <a:ext cx="6829600" cy="61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4418631" y="2707884"/>
            <a:ext cx="6829600" cy="61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/>
          <p:nvPr/>
        </p:nvSpPr>
        <p:spPr>
          <a:xfrm rot="5400000">
            <a:off x="4526845" y="183777"/>
            <a:ext cx="614800" cy="804800"/>
          </a:xfrm>
          <a:prstGeom prst="rtTriangl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1"/>
          <p:cNvSpPr/>
          <p:nvPr/>
        </p:nvSpPr>
        <p:spPr>
          <a:xfrm rot="5400000">
            <a:off x="4511915" y="950804"/>
            <a:ext cx="614800" cy="804800"/>
          </a:xfrm>
          <a:prstGeom prst="rtTriangl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1"/>
          <p:cNvSpPr/>
          <p:nvPr/>
        </p:nvSpPr>
        <p:spPr>
          <a:xfrm rot="5400000">
            <a:off x="4502281" y="2604604"/>
            <a:ext cx="614800" cy="804800"/>
          </a:xfrm>
          <a:prstGeom prst="rtTriangl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4369968" y="188184"/>
            <a:ext cx="528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4369967" y="941149"/>
            <a:ext cx="462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493433" y="2299484"/>
            <a:ext cx="528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369967" y="2589733"/>
            <a:ext cx="462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lt1"/>
                </a:solidFill>
              </a:rPr>
              <a:t>4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5358704" y="434033"/>
            <a:ext cx="5782400" cy="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ศึกษาอุปกรณ์และงานวิจัยที่เกี่ยวข้อง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   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  <a:sym typeface="Arial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5343772" y="1187185"/>
            <a:ext cx="5782400" cy="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ติดตั้งแบตเตอรี่และ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ESP32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ที่หน้ากาก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  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  <a:sym typeface="Arial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5338956" y="2840749"/>
            <a:ext cx="5782400" cy="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ออกแบบ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UI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ตัวแอปพลิเคชัน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   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  <a:sym typeface="Arial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4418631" y="3460101"/>
            <a:ext cx="6829600" cy="61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/>
          <p:nvPr/>
        </p:nvSpPr>
        <p:spPr>
          <a:xfrm rot="5400000">
            <a:off x="4524015" y="3371271"/>
            <a:ext cx="614800" cy="804800"/>
          </a:xfrm>
          <a:prstGeom prst="rtTriangl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4369967" y="3343536"/>
            <a:ext cx="528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lt1"/>
                </a:solidFill>
              </a:rPr>
              <a:t>5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5349823" y="3617308"/>
            <a:ext cx="5782400" cy="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เขียนคำสั่งการทำงานและรวมคำสั่งให้ทำงานด้วยกันได้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  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  <a:sym typeface="Arial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4418631" y="4306268"/>
            <a:ext cx="6829600" cy="61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000">
              <a:solidFill>
                <a:schemeClr val="lt1"/>
              </a:solidFill>
              <a:latin typeface="Angsana New" panose="02020603050405020304" pitchFamily="18" charset="-34"/>
              <a:cs typeface="Angsana New" panose="02020603050405020304" pitchFamily="18" charset="-34"/>
              <a:sym typeface="Arial"/>
            </a:endParaRPr>
          </a:p>
        </p:txBody>
      </p:sp>
      <p:sp>
        <p:nvSpPr>
          <p:cNvPr id="281" name="Google Shape;281;p31"/>
          <p:cNvSpPr/>
          <p:nvPr/>
        </p:nvSpPr>
        <p:spPr>
          <a:xfrm rot="5400000">
            <a:off x="4491015" y="4228471"/>
            <a:ext cx="614800" cy="804800"/>
          </a:xfrm>
          <a:prstGeom prst="rtTriangl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4336967" y="4212336"/>
            <a:ext cx="528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>
                <a:solidFill>
                  <a:schemeClr val="lt1"/>
                </a:solidFill>
              </a:rPr>
              <a:t>6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5358704" y="4475503"/>
            <a:ext cx="5782400" cy="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เขียนแอ</a:t>
            </a:r>
            <a:r>
              <a:rPr lang="th-TH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ปพลิเคชัน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ด้วย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Flutter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</a:t>
            </a:r>
            <a:r>
              <a:rPr lang="th-TH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รันบน 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Android Studio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   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  <a:sym typeface="Arial"/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4418647" y="1820151"/>
            <a:ext cx="6829600" cy="61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/>
          <p:nvPr/>
        </p:nvSpPr>
        <p:spPr>
          <a:xfrm rot="5400000">
            <a:off x="4509565" y="1722771"/>
            <a:ext cx="614800" cy="804800"/>
          </a:xfrm>
          <a:prstGeom prst="rtTriangl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4336967" y="1714887"/>
            <a:ext cx="528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>
                <a:solidFill>
                  <a:schemeClr val="lt1"/>
                </a:solidFill>
              </a:rPr>
              <a:t>3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5324423" y="1928062"/>
            <a:ext cx="6137600" cy="31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ปรับปรุง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Design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หน้ากากให้มีวัสดุที่มีความแข็งแรง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และมีความสวยงามมากขึ้น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  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  <a:sym typeface="Arial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416897" y="5142135"/>
            <a:ext cx="6829600" cy="61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/>
          <p:nvPr/>
        </p:nvSpPr>
        <p:spPr>
          <a:xfrm rot="5400000">
            <a:off x="4491015" y="5046471"/>
            <a:ext cx="614800" cy="804800"/>
          </a:xfrm>
          <a:prstGeom prst="rtTriangl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4336967" y="5105503"/>
            <a:ext cx="528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>
                <a:solidFill>
                  <a:schemeClr val="lt1"/>
                </a:solidFill>
              </a:rPr>
              <a:t>7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5338956" y="5278703"/>
            <a:ext cx="6137600" cy="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th-TH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นำข้อมูลเก็บไว้ที่ 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Firebase </a:t>
            </a:r>
            <a:r>
              <a:rPr lang="th-TH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และดึงข้อมูลมาแสดง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  <a:sym typeface="Arial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4416897" y="5998651"/>
            <a:ext cx="6829600" cy="61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1"/>
          <p:cNvSpPr/>
          <p:nvPr/>
        </p:nvSpPr>
        <p:spPr>
          <a:xfrm rot="5400000">
            <a:off x="4526848" y="5903671"/>
            <a:ext cx="614800" cy="804800"/>
          </a:xfrm>
          <a:prstGeom prst="rtTriangl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4369967" y="5904636"/>
            <a:ext cx="528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>
                <a:solidFill>
                  <a:schemeClr val="lt1"/>
                </a:solidFill>
              </a:rPr>
              <a:t>8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5338956" y="6106245"/>
            <a:ext cx="5782400" cy="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แก้ไขปรับปรุงโครงงานและปรับปรุงระบบให้มีประสิทธิภาพมากขึ้น</a:t>
            </a:r>
            <a:r>
              <a: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   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  <a:sym typeface="Arial"/>
            </a:endParaRPr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BD39B35A-CD95-4BCF-9632-5AC72CD4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37858">
            <a:off x="890376" y="3739038"/>
            <a:ext cx="2714081" cy="2714081"/>
          </a:xfrm>
          <a:prstGeom prst="rect">
            <a:avLst/>
          </a:prstGeom>
        </p:spPr>
      </p:pic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F9CBF73B-A13C-4656-B89F-8687976F35B0}"/>
              </a:ext>
            </a:extLst>
          </p:cNvPr>
          <p:cNvSpPr txBox="1">
            <a:spLocks/>
          </p:cNvSpPr>
          <p:nvPr/>
        </p:nvSpPr>
        <p:spPr>
          <a:xfrm>
            <a:off x="1065828" y="597732"/>
            <a:ext cx="3056658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วิธีดำเนินโครงการ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C022553-011D-4C2E-8DF0-165AA4816804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  <a:endParaRPr lang="th-TH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25AD3B-F1DC-42EA-9CE5-500879D3C6B4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8594845-718F-4D82-A092-2CFC58F4B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669433"/>
              </p:ext>
            </p:extLst>
          </p:nvPr>
        </p:nvGraphicFramePr>
        <p:xfrm>
          <a:off x="971703" y="2571195"/>
          <a:ext cx="10248594" cy="297829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416198">
                  <a:extLst>
                    <a:ext uri="{9D8B030D-6E8A-4147-A177-3AD203B41FA5}">
                      <a16:colId xmlns:a16="http://schemas.microsoft.com/office/drawing/2014/main" val="2896930546"/>
                    </a:ext>
                  </a:extLst>
                </a:gridCol>
                <a:gridCol w="3416198">
                  <a:extLst>
                    <a:ext uri="{9D8B030D-6E8A-4147-A177-3AD203B41FA5}">
                      <a16:colId xmlns:a16="http://schemas.microsoft.com/office/drawing/2014/main" val="276763142"/>
                    </a:ext>
                  </a:extLst>
                </a:gridCol>
                <a:gridCol w="3416198">
                  <a:extLst>
                    <a:ext uri="{9D8B030D-6E8A-4147-A177-3AD203B41FA5}">
                      <a16:colId xmlns:a16="http://schemas.microsoft.com/office/drawing/2014/main" val="3758310347"/>
                    </a:ext>
                  </a:extLst>
                </a:gridCol>
              </a:tblGrid>
              <a:tr h="2049602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047924"/>
                  </a:ext>
                </a:extLst>
              </a:tr>
              <a:tr h="928688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316964"/>
                  </a:ext>
                </a:extLst>
              </a:tr>
            </a:tbl>
          </a:graphicData>
        </a:graphic>
      </p:graphicFrame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BABE827-3E2C-4668-93E9-13E88979ADAB}"/>
              </a:ext>
            </a:extLst>
          </p:cNvPr>
          <p:cNvSpPr txBox="1">
            <a:spLocks/>
          </p:cNvSpPr>
          <p:nvPr/>
        </p:nvSpPr>
        <p:spPr>
          <a:xfrm>
            <a:off x="863066" y="1433191"/>
            <a:ext cx="1073564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อุปกรณ์และเครื่องมือที่ใช้ในการทำวิจัย (</a:t>
            </a:r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Hardware)</a:t>
            </a:r>
          </a:p>
        </p:txBody>
      </p:sp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31584427-AD21-4F0E-8FE0-E190BD7D8E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59" y="3039208"/>
            <a:ext cx="2244636" cy="1264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Placeholder 12">
            <a:extLst>
              <a:ext uri="{FF2B5EF4-FFF2-40B4-BE49-F238E27FC236}">
                <a16:creationId xmlns:a16="http://schemas.microsoft.com/office/drawing/2014/main" id="{FBCF3EB6-9CBD-4A1C-901D-0A27F9EE0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8" b="8658"/>
          <a:stretch/>
        </p:blipFill>
        <p:spPr>
          <a:xfrm>
            <a:off x="4973598" y="2632927"/>
            <a:ext cx="2244804" cy="1855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รูปภาพ 2">
            <a:extLst>
              <a:ext uri="{FF2B5EF4-FFF2-40B4-BE49-F238E27FC236}">
                <a16:creationId xmlns:a16="http://schemas.microsoft.com/office/drawing/2014/main" id="{88B8262C-B9CB-4BED-B7CB-AD1685E84E64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r="912"/>
          <a:stretch/>
        </p:blipFill>
        <p:spPr bwMode="auto">
          <a:xfrm>
            <a:off x="8536928" y="2723748"/>
            <a:ext cx="1786631" cy="1674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Google Shape;274;p31">
            <a:extLst>
              <a:ext uri="{FF2B5EF4-FFF2-40B4-BE49-F238E27FC236}">
                <a16:creationId xmlns:a16="http://schemas.microsoft.com/office/drawing/2014/main" id="{AAD1EF15-02DD-4751-8A4A-8EC24C14930F}"/>
              </a:ext>
            </a:extLst>
          </p:cNvPr>
          <p:cNvSpPr txBox="1"/>
          <p:nvPr/>
        </p:nvSpPr>
        <p:spPr>
          <a:xfrm>
            <a:off x="1026517" y="4849358"/>
            <a:ext cx="3160319" cy="88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ESP32 LOLIN32 Lite </a:t>
            </a:r>
          </a:p>
        </p:txBody>
      </p:sp>
      <p:sp>
        <p:nvSpPr>
          <p:cNvPr id="16" name="Google Shape;274;p31">
            <a:extLst>
              <a:ext uri="{FF2B5EF4-FFF2-40B4-BE49-F238E27FC236}">
                <a16:creationId xmlns:a16="http://schemas.microsoft.com/office/drawing/2014/main" id="{4318443A-A224-4D7C-933B-3D4D90086FA4}"/>
              </a:ext>
            </a:extLst>
          </p:cNvPr>
          <p:cNvSpPr txBox="1"/>
          <p:nvPr/>
        </p:nvSpPr>
        <p:spPr>
          <a:xfrm>
            <a:off x="4515840" y="4849358"/>
            <a:ext cx="3160319" cy="88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AHT 10</a:t>
            </a:r>
          </a:p>
        </p:txBody>
      </p:sp>
      <p:sp>
        <p:nvSpPr>
          <p:cNvPr id="17" name="Google Shape;274;p31">
            <a:extLst>
              <a:ext uri="{FF2B5EF4-FFF2-40B4-BE49-F238E27FC236}">
                <a16:creationId xmlns:a16="http://schemas.microsoft.com/office/drawing/2014/main" id="{0FFB03CF-50C5-4138-AFF9-D5FA1FF8640A}"/>
              </a:ext>
            </a:extLst>
          </p:cNvPr>
          <p:cNvSpPr txBox="1"/>
          <p:nvPr/>
        </p:nvSpPr>
        <p:spPr>
          <a:xfrm>
            <a:off x="7868068" y="4849358"/>
            <a:ext cx="3160319" cy="57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Battery</a:t>
            </a:r>
          </a:p>
        </p:txBody>
      </p:sp>
      <p:sp>
        <p:nvSpPr>
          <p:cNvPr id="19" name="Rectangle: Top Corners One Rounded and One Snipped 18">
            <a:extLst>
              <a:ext uri="{FF2B5EF4-FFF2-40B4-BE49-F238E27FC236}">
                <a16:creationId xmlns:a16="http://schemas.microsoft.com/office/drawing/2014/main" id="{4D6F3533-B87E-4ECF-ADEB-59E60F54DD99}"/>
              </a:ext>
            </a:extLst>
          </p:cNvPr>
          <p:cNvSpPr/>
          <p:nvPr/>
        </p:nvSpPr>
        <p:spPr>
          <a:xfrm>
            <a:off x="359569" y="492919"/>
            <a:ext cx="11472862" cy="5872162"/>
          </a:xfrm>
          <a:prstGeom prst="snipRoundRect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lgDash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978713 w 11472862"/>
                      <a:gd name="connsiteY0" fmla="*/ 0 h 5872162"/>
                      <a:gd name="connsiteX1" fmla="*/ 1478273 w 11472862"/>
                      <a:gd name="connsiteY1" fmla="*/ 0 h 5872162"/>
                      <a:gd name="connsiteX2" fmla="*/ 1787525 w 11472862"/>
                      <a:gd name="connsiteY2" fmla="*/ 0 h 5872162"/>
                      <a:gd name="connsiteX3" fmla="*/ 2572549 w 11472862"/>
                      <a:gd name="connsiteY3" fmla="*/ 0 h 5872162"/>
                      <a:gd name="connsiteX4" fmla="*/ 3072109 w 11472862"/>
                      <a:gd name="connsiteY4" fmla="*/ 0 h 5872162"/>
                      <a:gd name="connsiteX5" fmla="*/ 3571669 w 11472862"/>
                      <a:gd name="connsiteY5" fmla="*/ 0 h 5872162"/>
                      <a:gd name="connsiteX6" fmla="*/ 4356693 w 11472862"/>
                      <a:gd name="connsiteY6" fmla="*/ 0 h 5872162"/>
                      <a:gd name="connsiteX7" fmla="*/ 4761099 w 11472862"/>
                      <a:gd name="connsiteY7" fmla="*/ 0 h 5872162"/>
                      <a:gd name="connsiteX8" fmla="*/ 5546122 w 11472862"/>
                      <a:gd name="connsiteY8" fmla="*/ 0 h 5872162"/>
                      <a:gd name="connsiteX9" fmla="*/ 6331146 w 11472862"/>
                      <a:gd name="connsiteY9" fmla="*/ 0 h 5872162"/>
                      <a:gd name="connsiteX10" fmla="*/ 6925861 w 11472862"/>
                      <a:gd name="connsiteY10" fmla="*/ 0 h 5872162"/>
                      <a:gd name="connsiteX11" fmla="*/ 7710884 w 11472862"/>
                      <a:gd name="connsiteY11" fmla="*/ 0 h 5872162"/>
                      <a:gd name="connsiteX12" fmla="*/ 8210444 w 11472862"/>
                      <a:gd name="connsiteY12" fmla="*/ 0 h 5872162"/>
                      <a:gd name="connsiteX13" fmla="*/ 8710005 w 11472862"/>
                      <a:gd name="connsiteY13" fmla="*/ 0 h 5872162"/>
                      <a:gd name="connsiteX14" fmla="*/ 9399874 w 11472862"/>
                      <a:gd name="connsiteY14" fmla="*/ 0 h 5872162"/>
                      <a:gd name="connsiteX15" fmla="*/ 9899434 w 11472862"/>
                      <a:gd name="connsiteY15" fmla="*/ 0 h 5872162"/>
                      <a:gd name="connsiteX16" fmla="*/ 10494149 w 11472862"/>
                      <a:gd name="connsiteY16" fmla="*/ 0 h 5872162"/>
                      <a:gd name="connsiteX17" fmla="*/ 10839961 w 11472862"/>
                      <a:gd name="connsiteY17" fmla="*/ 345812 h 5872162"/>
                      <a:gd name="connsiteX18" fmla="*/ 11175986 w 11472862"/>
                      <a:gd name="connsiteY18" fmla="*/ 681837 h 5872162"/>
                      <a:gd name="connsiteX19" fmla="*/ 11472862 w 11472862"/>
                      <a:gd name="connsiteY19" fmla="*/ 978713 h 5872162"/>
                      <a:gd name="connsiteX20" fmla="*/ 11472862 w 11472862"/>
                      <a:gd name="connsiteY20" fmla="*/ 1375626 h 5872162"/>
                      <a:gd name="connsiteX21" fmla="*/ 11472862 w 11472862"/>
                      <a:gd name="connsiteY21" fmla="*/ 2017212 h 5872162"/>
                      <a:gd name="connsiteX22" fmla="*/ 11472862 w 11472862"/>
                      <a:gd name="connsiteY22" fmla="*/ 2560928 h 5872162"/>
                      <a:gd name="connsiteX23" fmla="*/ 11472862 w 11472862"/>
                      <a:gd name="connsiteY23" fmla="*/ 3006776 h 5872162"/>
                      <a:gd name="connsiteX24" fmla="*/ 11472862 w 11472862"/>
                      <a:gd name="connsiteY24" fmla="*/ 3550492 h 5872162"/>
                      <a:gd name="connsiteX25" fmla="*/ 11472862 w 11472862"/>
                      <a:gd name="connsiteY25" fmla="*/ 3947405 h 5872162"/>
                      <a:gd name="connsiteX26" fmla="*/ 11472862 w 11472862"/>
                      <a:gd name="connsiteY26" fmla="*/ 4344318 h 5872162"/>
                      <a:gd name="connsiteX27" fmla="*/ 11472862 w 11472862"/>
                      <a:gd name="connsiteY27" fmla="*/ 4888035 h 5872162"/>
                      <a:gd name="connsiteX28" fmla="*/ 11472862 w 11472862"/>
                      <a:gd name="connsiteY28" fmla="*/ 5333883 h 5872162"/>
                      <a:gd name="connsiteX29" fmla="*/ 11472862 w 11472862"/>
                      <a:gd name="connsiteY29" fmla="*/ 5872162 h 5872162"/>
                      <a:gd name="connsiteX30" fmla="*/ 11128676 w 11472862"/>
                      <a:gd name="connsiteY30" fmla="*/ 5872162 h 5872162"/>
                      <a:gd name="connsiteX31" fmla="*/ 10899219 w 11472862"/>
                      <a:gd name="connsiteY31" fmla="*/ 5872162 h 5872162"/>
                      <a:gd name="connsiteX32" fmla="*/ 10210847 w 11472862"/>
                      <a:gd name="connsiteY32" fmla="*/ 5872162 h 5872162"/>
                      <a:gd name="connsiteX33" fmla="*/ 9866661 w 11472862"/>
                      <a:gd name="connsiteY33" fmla="*/ 5872162 h 5872162"/>
                      <a:gd name="connsiteX34" fmla="*/ 9178290 w 11472862"/>
                      <a:gd name="connsiteY34" fmla="*/ 5872162 h 5872162"/>
                      <a:gd name="connsiteX35" fmla="*/ 8375189 w 11472862"/>
                      <a:gd name="connsiteY35" fmla="*/ 5872162 h 5872162"/>
                      <a:gd name="connsiteX36" fmla="*/ 7916275 w 11472862"/>
                      <a:gd name="connsiteY36" fmla="*/ 5872162 h 5872162"/>
                      <a:gd name="connsiteX37" fmla="*/ 7113174 w 11472862"/>
                      <a:gd name="connsiteY37" fmla="*/ 5872162 h 5872162"/>
                      <a:gd name="connsiteX38" fmla="*/ 6768989 w 11472862"/>
                      <a:gd name="connsiteY38" fmla="*/ 5872162 h 5872162"/>
                      <a:gd name="connsiteX39" fmla="*/ 6539531 w 11472862"/>
                      <a:gd name="connsiteY39" fmla="*/ 5872162 h 5872162"/>
                      <a:gd name="connsiteX40" fmla="*/ 6310074 w 11472862"/>
                      <a:gd name="connsiteY40" fmla="*/ 5872162 h 5872162"/>
                      <a:gd name="connsiteX41" fmla="*/ 5621702 w 11472862"/>
                      <a:gd name="connsiteY41" fmla="*/ 5872162 h 5872162"/>
                      <a:gd name="connsiteX42" fmla="*/ 5392245 w 11472862"/>
                      <a:gd name="connsiteY42" fmla="*/ 5872162 h 5872162"/>
                      <a:gd name="connsiteX43" fmla="*/ 4818602 w 11472862"/>
                      <a:gd name="connsiteY43" fmla="*/ 5872162 h 5872162"/>
                      <a:gd name="connsiteX44" fmla="*/ 4474416 w 11472862"/>
                      <a:gd name="connsiteY44" fmla="*/ 5872162 h 5872162"/>
                      <a:gd name="connsiteX45" fmla="*/ 3900773 w 11472862"/>
                      <a:gd name="connsiteY45" fmla="*/ 5872162 h 5872162"/>
                      <a:gd name="connsiteX46" fmla="*/ 3327130 w 11472862"/>
                      <a:gd name="connsiteY46" fmla="*/ 5872162 h 5872162"/>
                      <a:gd name="connsiteX47" fmla="*/ 2753487 w 11472862"/>
                      <a:gd name="connsiteY47" fmla="*/ 5872162 h 5872162"/>
                      <a:gd name="connsiteX48" fmla="*/ 2179844 w 11472862"/>
                      <a:gd name="connsiteY48" fmla="*/ 5872162 h 5872162"/>
                      <a:gd name="connsiteX49" fmla="*/ 1720929 w 11472862"/>
                      <a:gd name="connsiteY49" fmla="*/ 5872162 h 5872162"/>
                      <a:gd name="connsiteX50" fmla="*/ 1032558 w 11472862"/>
                      <a:gd name="connsiteY50" fmla="*/ 5872162 h 5872162"/>
                      <a:gd name="connsiteX51" fmla="*/ 0 w 11472862"/>
                      <a:gd name="connsiteY51" fmla="*/ 5872162 h 5872162"/>
                      <a:gd name="connsiteX52" fmla="*/ 0 w 11472862"/>
                      <a:gd name="connsiteY52" fmla="*/ 5230576 h 5872162"/>
                      <a:gd name="connsiteX53" fmla="*/ 0 w 11472862"/>
                      <a:gd name="connsiteY53" fmla="*/ 4637925 h 5872162"/>
                      <a:gd name="connsiteX54" fmla="*/ 0 w 11472862"/>
                      <a:gd name="connsiteY54" fmla="*/ 3996340 h 5872162"/>
                      <a:gd name="connsiteX55" fmla="*/ 0 w 11472862"/>
                      <a:gd name="connsiteY55" fmla="*/ 3452623 h 5872162"/>
                      <a:gd name="connsiteX56" fmla="*/ 0 w 11472862"/>
                      <a:gd name="connsiteY56" fmla="*/ 2859972 h 5872162"/>
                      <a:gd name="connsiteX57" fmla="*/ 0 w 11472862"/>
                      <a:gd name="connsiteY57" fmla="*/ 2316256 h 5872162"/>
                      <a:gd name="connsiteX58" fmla="*/ 0 w 11472862"/>
                      <a:gd name="connsiteY58" fmla="*/ 1772539 h 5872162"/>
                      <a:gd name="connsiteX59" fmla="*/ 0 w 11472862"/>
                      <a:gd name="connsiteY59" fmla="*/ 978713 h 5872162"/>
                      <a:gd name="connsiteX60" fmla="*/ 978713 w 11472862"/>
                      <a:gd name="connsiteY60" fmla="*/ 0 h 5872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11472862" h="5872162" extrusionOk="0">
                        <a:moveTo>
                          <a:pt x="978713" y="0"/>
                        </a:moveTo>
                        <a:cubicBezTo>
                          <a:pt x="1167845" y="-28237"/>
                          <a:pt x="1289043" y="2421"/>
                          <a:pt x="1478273" y="0"/>
                        </a:cubicBezTo>
                        <a:cubicBezTo>
                          <a:pt x="1667503" y="-2421"/>
                          <a:pt x="1703742" y="36375"/>
                          <a:pt x="1787525" y="0"/>
                        </a:cubicBezTo>
                        <a:cubicBezTo>
                          <a:pt x="1871308" y="-36375"/>
                          <a:pt x="2327645" y="77032"/>
                          <a:pt x="2572549" y="0"/>
                        </a:cubicBezTo>
                        <a:cubicBezTo>
                          <a:pt x="2817453" y="-77032"/>
                          <a:pt x="2910179" y="19211"/>
                          <a:pt x="3072109" y="0"/>
                        </a:cubicBezTo>
                        <a:cubicBezTo>
                          <a:pt x="3234039" y="-19211"/>
                          <a:pt x="3342174" y="11228"/>
                          <a:pt x="3571669" y="0"/>
                        </a:cubicBezTo>
                        <a:cubicBezTo>
                          <a:pt x="3801164" y="-11228"/>
                          <a:pt x="4029993" y="12289"/>
                          <a:pt x="4356693" y="0"/>
                        </a:cubicBezTo>
                        <a:cubicBezTo>
                          <a:pt x="4683393" y="-12289"/>
                          <a:pt x="4593900" y="35371"/>
                          <a:pt x="4761099" y="0"/>
                        </a:cubicBezTo>
                        <a:cubicBezTo>
                          <a:pt x="4928298" y="-35371"/>
                          <a:pt x="5191603" y="68141"/>
                          <a:pt x="5546122" y="0"/>
                        </a:cubicBezTo>
                        <a:cubicBezTo>
                          <a:pt x="5900641" y="-68141"/>
                          <a:pt x="6170882" y="79245"/>
                          <a:pt x="6331146" y="0"/>
                        </a:cubicBezTo>
                        <a:cubicBezTo>
                          <a:pt x="6491410" y="-79245"/>
                          <a:pt x="6737444" y="14480"/>
                          <a:pt x="6925861" y="0"/>
                        </a:cubicBezTo>
                        <a:cubicBezTo>
                          <a:pt x="7114278" y="-14480"/>
                          <a:pt x="7472526" y="6656"/>
                          <a:pt x="7710884" y="0"/>
                        </a:cubicBezTo>
                        <a:cubicBezTo>
                          <a:pt x="7949242" y="-6656"/>
                          <a:pt x="8081799" y="57380"/>
                          <a:pt x="8210444" y="0"/>
                        </a:cubicBezTo>
                        <a:cubicBezTo>
                          <a:pt x="8339089" y="-57380"/>
                          <a:pt x="8487183" y="30414"/>
                          <a:pt x="8710005" y="0"/>
                        </a:cubicBezTo>
                        <a:cubicBezTo>
                          <a:pt x="8932827" y="-30414"/>
                          <a:pt x="9252149" y="68858"/>
                          <a:pt x="9399874" y="0"/>
                        </a:cubicBezTo>
                        <a:cubicBezTo>
                          <a:pt x="9547599" y="-68858"/>
                          <a:pt x="9730108" y="5590"/>
                          <a:pt x="9899434" y="0"/>
                        </a:cubicBezTo>
                        <a:cubicBezTo>
                          <a:pt x="10068760" y="-5590"/>
                          <a:pt x="10249024" y="54739"/>
                          <a:pt x="10494149" y="0"/>
                        </a:cubicBezTo>
                        <a:cubicBezTo>
                          <a:pt x="10683238" y="134805"/>
                          <a:pt x="10658557" y="213002"/>
                          <a:pt x="10839961" y="345812"/>
                        </a:cubicBezTo>
                        <a:cubicBezTo>
                          <a:pt x="11021365" y="478622"/>
                          <a:pt x="11082892" y="605082"/>
                          <a:pt x="11175986" y="681837"/>
                        </a:cubicBezTo>
                        <a:cubicBezTo>
                          <a:pt x="11269080" y="758592"/>
                          <a:pt x="11368737" y="878095"/>
                          <a:pt x="11472862" y="978713"/>
                        </a:cubicBezTo>
                        <a:cubicBezTo>
                          <a:pt x="11480974" y="1147629"/>
                          <a:pt x="11426109" y="1217425"/>
                          <a:pt x="11472862" y="1375626"/>
                        </a:cubicBezTo>
                        <a:cubicBezTo>
                          <a:pt x="11519615" y="1533827"/>
                          <a:pt x="11469746" y="1696903"/>
                          <a:pt x="11472862" y="2017212"/>
                        </a:cubicBezTo>
                        <a:cubicBezTo>
                          <a:pt x="11475978" y="2337521"/>
                          <a:pt x="11467171" y="2328727"/>
                          <a:pt x="11472862" y="2560928"/>
                        </a:cubicBezTo>
                        <a:cubicBezTo>
                          <a:pt x="11478553" y="2793129"/>
                          <a:pt x="11465239" y="2814793"/>
                          <a:pt x="11472862" y="3006776"/>
                        </a:cubicBezTo>
                        <a:cubicBezTo>
                          <a:pt x="11480485" y="3198759"/>
                          <a:pt x="11431681" y="3433257"/>
                          <a:pt x="11472862" y="3550492"/>
                        </a:cubicBezTo>
                        <a:cubicBezTo>
                          <a:pt x="11514043" y="3667727"/>
                          <a:pt x="11436469" y="3803575"/>
                          <a:pt x="11472862" y="3947405"/>
                        </a:cubicBezTo>
                        <a:cubicBezTo>
                          <a:pt x="11509255" y="4091235"/>
                          <a:pt x="11470732" y="4247713"/>
                          <a:pt x="11472862" y="4344318"/>
                        </a:cubicBezTo>
                        <a:cubicBezTo>
                          <a:pt x="11474992" y="4440923"/>
                          <a:pt x="11445010" y="4735005"/>
                          <a:pt x="11472862" y="4888035"/>
                        </a:cubicBezTo>
                        <a:cubicBezTo>
                          <a:pt x="11500714" y="5041065"/>
                          <a:pt x="11438948" y="5211238"/>
                          <a:pt x="11472862" y="5333883"/>
                        </a:cubicBezTo>
                        <a:cubicBezTo>
                          <a:pt x="11506776" y="5456528"/>
                          <a:pt x="11426457" y="5673656"/>
                          <a:pt x="11472862" y="5872162"/>
                        </a:cubicBezTo>
                        <a:cubicBezTo>
                          <a:pt x="11329348" y="5906808"/>
                          <a:pt x="11204470" y="5847832"/>
                          <a:pt x="11128676" y="5872162"/>
                        </a:cubicBezTo>
                        <a:cubicBezTo>
                          <a:pt x="11052882" y="5896492"/>
                          <a:pt x="10950353" y="5869568"/>
                          <a:pt x="10899219" y="5872162"/>
                        </a:cubicBezTo>
                        <a:cubicBezTo>
                          <a:pt x="10848085" y="5874756"/>
                          <a:pt x="10423297" y="5868785"/>
                          <a:pt x="10210847" y="5872162"/>
                        </a:cubicBezTo>
                        <a:cubicBezTo>
                          <a:pt x="9998397" y="5875539"/>
                          <a:pt x="10019045" y="5864249"/>
                          <a:pt x="9866661" y="5872162"/>
                        </a:cubicBezTo>
                        <a:cubicBezTo>
                          <a:pt x="9714277" y="5880075"/>
                          <a:pt x="9496687" y="5817227"/>
                          <a:pt x="9178290" y="5872162"/>
                        </a:cubicBezTo>
                        <a:cubicBezTo>
                          <a:pt x="8859893" y="5927097"/>
                          <a:pt x="8672386" y="5813885"/>
                          <a:pt x="8375189" y="5872162"/>
                        </a:cubicBezTo>
                        <a:cubicBezTo>
                          <a:pt x="8077992" y="5930439"/>
                          <a:pt x="8053439" y="5842585"/>
                          <a:pt x="7916275" y="5872162"/>
                        </a:cubicBezTo>
                        <a:cubicBezTo>
                          <a:pt x="7779111" y="5901739"/>
                          <a:pt x="7287945" y="5856881"/>
                          <a:pt x="7113174" y="5872162"/>
                        </a:cubicBezTo>
                        <a:cubicBezTo>
                          <a:pt x="6938403" y="5887443"/>
                          <a:pt x="6864567" y="5849072"/>
                          <a:pt x="6768989" y="5872162"/>
                        </a:cubicBezTo>
                        <a:cubicBezTo>
                          <a:pt x="6673411" y="5895252"/>
                          <a:pt x="6627385" y="5853417"/>
                          <a:pt x="6539531" y="5872162"/>
                        </a:cubicBezTo>
                        <a:cubicBezTo>
                          <a:pt x="6451677" y="5890907"/>
                          <a:pt x="6397225" y="5858798"/>
                          <a:pt x="6310074" y="5872162"/>
                        </a:cubicBezTo>
                        <a:cubicBezTo>
                          <a:pt x="6222923" y="5885526"/>
                          <a:pt x="5942438" y="5839890"/>
                          <a:pt x="5621702" y="5872162"/>
                        </a:cubicBezTo>
                        <a:cubicBezTo>
                          <a:pt x="5300966" y="5904434"/>
                          <a:pt x="5449083" y="5858867"/>
                          <a:pt x="5392245" y="5872162"/>
                        </a:cubicBezTo>
                        <a:cubicBezTo>
                          <a:pt x="5335407" y="5885457"/>
                          <a:pt x="5081151" y="5870255"/>
                          <a:pt x="4818602" y="5872162"/>
                        </a:cubicBezTo>
                        <a:cubicBezTo>
                          <a:pt x="4556053" y="5874069"/>
                          <a:pt x="4631907" y="5869831"/>
                          <a:pt x="4474416" y="5872162"/>
                        </a:cubicBezTo>
                        <a:cubicBezTo>
                          <a:pt x="4316925" y="5874493"/>
                          <a:pt x="4030408" y="5813983"/>
                          <a:pt x="3900773" y="5872162"/>
                        </a:cubicBezTo>
                        <a:cubicBezTo>
                          <a:pt x="3771138" y="5930341"/>
                          <a:pt x="3492299" y="5809168"/>
                          <a:pt x="3327130" y="5872162"/>
                        </a:cubicBezTo>
                        <a:cubicBezTo>
                          <a:pt x="3161961" y="5935156"/>
                          <a:pt x="2905923" y="5822892"/>
                          <a:pt x="2753487" y="5872162"/>
                        </a:cubicBezTo>
                        <a:cubicBezTo>
                          <a:pt x="2601051" y="5921432"/>
                          <a:pt x="2300293" y="5806302"/>
                          <a:pt x="2179844" y="5872162"/>
                        </a:cubicBezTo>
                        <a:cubicBezTo>
                          <a:pt x="2059395" y="5938022"/>
                          <a:pt x="1897809" y="5856330"/>
                          <a:pt x="1720929" y="5872162"/>
                        </a:cubicBezTo>
                        <a:cubicBezTo>
                          <a:pt x="1544050" y="5887994"/>
                          <a:pt x="1271685" y="5816605"/>
                          <a:pt x="1032558" y="5872162"/>
                        </a:cubicBezTo>
                        <a:cubicBezTo>
                          <a:pt x="793431" y="5927719"/>
                          <a:pt x="471691" y="5840171"/>
                          <a:pt x="0" y="5872162"/>
                        </a:cubicBezTo>
                        <a:cubicBezTo>
                          <a:pt x="-57630" y="5595917"/>
                          <a:pt x="63454" y="5366105"/>
                          <a:pt x="0" y="5230576"/>
                        </a:cubicBezTo>
                        <a:cubicBezTo>
                          <a:pt x="-63454" y="5095047"/>
                          <a:pt x="4903" y="4876665"/>
                          <a:pt x="0" y="4637925"/>
                        </a:cubicBezTo>
                        <a:cubicBezTo>
                          <a:pt x="-4903" y="4399185"/>
                          <a:pt x="21378" y="4173340"/>
                          <a:pt x="0" y="3996340"/>
                        </a:cubicBezTo>
                        <a:cubicBezTo>
                          <a:pt x="-21378" y="3819341"/>
                          <a:pt x="14620" y="3703876"/>
                          <a:pt x="0" y="3452623"/>
                        </a:cubicBezTo>
                        <a:cubicBezTo>
                          <a:pt x="-14620" y="3201370"/>
                          <a:pt x="21705" y="2985435"/>
                          <a:pt x="0" y="2859972"/>
                        </a:cubicBezTo>
                        <a:cubicBezTo>
                          <a:pt x="-21705" y="2734509"/>
                          <a:pt x="18850" y="2458735"/>
                          <a:pt x="0" y="2316256"/>
                        </a:cubicBezTo>
                        <a:cubicBezTo>
                          <a:pt x="-18850" y="2173777"/>
                          <a:pt x="46866" y="1919505"/>
                          <a:pt x="0" y="1772539"/>
                        </a:cubicBezTo>
                        <a:cubicBezTo>
                          <a:pt x="-46866" y="1625573"/>
                          <a:pt x="75224" y="1365009"/>
                          <a:pt x="0" y="978713"/>
                        </a:cubicBezTo>
                        <a:cubicBezTo>
                          <a:pt x="-68372" y="311691"/>
                          <a:pt x="490581" y="101886"/>
                          <a:pt x="97871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A9A08D-D2EA-4A01-AF39-4923B29D6596}"/>
              </a:ext>
            </a:extLst>
          </p:cNvPr>
          <p:cNvSpPr/>
          <p:nvPr/>
        </p:nvSpPr>
        <p:spPr>
          <a:xfrm>
            <a:off x="11576795" y="6300787"/>
            <a:ext cx="481855" cy="4125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  <a:endParaRPr lang="th-T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9229A-B84E-4314-80D2-46D5A32BA66B}"/>
              </a:ext>
            </a:extLst>
          </p:cNvPr>
          <p:cNvSpPr txBox="1"/>
          <p:nvPr/>
        </p:nvSpPr>
        <p:spPr>
          <a:xfrm>
            <a:off x="0" y="6581001"/>
            <a:ext cx="113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APR-21-2021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42499991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1253</Words>
  <Application>Microsoft Office PowerPoint</Application>
  <PresentationFormat>Widescreen</PresentationFormat>
  <Paragraphs>158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Angsana New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Jirapat Jampa</cp:lastModifiedBy>
  <cp:revision>94</cp:revision>
  <dcterms:created xsi:type="dcterms:W3CDTF">2020-01-20T05:08:25Z</dcterms:created>
  <dcterms:modified xsi:type="dcterms:W3CDTF">2021-04-21T04:14:25Z</dcterms:modified>
</cp:coreProperties>
</file>